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oldoa" charset="1" panose="00000000000000000000"/>
      <p:regular r:id="rId16"/>
    </p:embeddedFont>
    <p:embeddedFont>
      <p:font typeface="Quicksand Medium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38" Target="../media/image37.png" Type="http://schemas.openxmlformats.org/officeDocument/2006/relationships/image"/><Relationship Id="rId39" Target="../media/image38.svg" Type="http://schemas.openxmlformats.org/officeDocument/2006/relationships/image"/><Relationship Id="rId4" Target="../media/image3.png" Type="http://schemas.openxmlformats.org/officeDocument/2006/relationships/image"/><Relationship Id="rId40" Target="../media/image39.png" Type="http://schemas.openxmlformats.org/officeDocument/2006/relationships/image"/><Relationship Id="rId41" Target="../media/image40.svg" Type="http://schemas.openxmlformats.org/officeDocument/2006/relationships/image"/><Relationship Id="rId42" Target="../media/image41.png" Type="http://schemas.openxmlformats.org/officeDocument/2006/relationships/image"/><Relationship Id="rId43" Target="../media/image42.svg" Type="http://schemas.openxmlformats.org/officeDocument/2006/relationships/image"/><Relationship Id="rId44" Target="../media/image43.png" Type="http://schemas.openxmlformats.org/officeDocument/2006/relationships/image"/><Relationship Id="rId45" Target="../media/image44.svg" Type="http://schemas.openxmlformats.org/officeDocument/2006/relationships/image"/><Relationship Id="rId46" Target="../media/image45.png" Type="http://schemas.openxmlformats.org/officeDocument/2006/relationships/image"/><Relationship Id="rId47" Target="../media/image46.svg" Type="http://schemas.openxmlformats.org/officeDocument/2006/relationships/image"/><Relationship Id="rId48" Target="../media/image47.png" Type="http://schemas.openxmlformats.org/officeDocument/2006/relationships/image"/><Relationship Id="rId49" Target="../media/image48.svg" Type="http://schemas.openxmlformats.org/officeDocument/2006/relationships/image"/><Relationship Id="rId5" Target="../media/image4.svg" Type="http://schemas.openxmlformats.org/officeDocument/2006/relationships/image"/><Relationship Id="rId50" Target="../media/image49.png" Type="http://schemas.openxmlformats.org/officeDocument/2006/relationships/image"/><Relationship Id="rId51" Target="../media/image50.svg" Type="http://schemas.openxmlformats.org/officeDocument/2006/relationships/image"/><Relationship Id="rId52" Target="../media/image51.png" Type="http://schemas.openxmlformats.org/officeDocument/2006/relationships/image"/><Relationship Id="rId53" Target="../media/image52.svg" Type="http://schemas.openxmlformats.org/officeDocument/2006/relationships/image"/><Relationship Id="rId54" Target="../media/image53.png" Type="http://schemas.openxmlformats.org/officeDocument/2006/relationships/image"/><Relationship Id="rId55" Target="../media/image54.svg" Type="http://schemas.openxmlformats.org/officeDocument/2006/relationships/image"/><Relationship Id="rId56" Target="../media/image55.png" Type="http://schemas.openxmlformats.org/officeDocument/2006/relationships/image"/><Relationship Id="rId57" Target="../media/image56.svg" Type="http://schemas.openxmlformats.org/officeDocument/2006/relationships/image"/><Relationship Id="rId58" Target="../media/image57.png" Type="http://schemas.openxmlformats.org/officeDocument/2006/relationships/image"/><Relationship Id="rId59" Target="../media/image58.svg" Type="http://schemas.openxmlformats.org/officeDocument/2006/relationships/image"/><Relationship Id="rId6" Target="../media/image5.png" Type="http://schemas.openxmlformats.org/officeDocument/2006/relationships/image"/><Relationship Id="rId60" Target="../media/image59.png" Type="http://schemas.openxmlformats.org/officeDocument/2006/relationships/image"/><Relationship Id="rId61" Target="../media/image60.svg" Type="http://schemas.openxmlformats.org/officeDocument/2006/relationships/image"/><Relationship Id="rId62" Target="../media/image61.png" Type="http://schemas.openxmlformats.org/officeDocument/2006/relationships/image"/><Relationship Id="rId63" Target="../media/image62.svg" Type="http://schemas.openxmlformats.org/officeDocument/2006/relationships/image"/><Relationship Id="rId64" Target="../media/image63.png" Type="http://schemas.openxmlformats.org/officeDocument/2006/relationships/image"/><Relationship Id="rId65" Target="../media/image64.svg" Type="http://schemas.openxmlformats.org/officeDocument/2006/relationships/image"/><Relationship Id="rId66" Target="../media/image65.png" Type="http://schemas.openxmlformats.org/officeDocument/2006/relationships/image"/><Relationship Id="rId67" Target="../media/image66.svg" Type="http://schemas.openxmlformats.org/officeDocument/2006/relationships/image"/><Relationship Id="rId68" Target="../media/image67.png" Type="http://schemas.openxmlformats.org/officeDocument/2006/relationships/image"/><Relationship Id="rId69" Target="../media/image68.svg" Type="http://schemas.openxmlformats.org/officeDocument/2006/relationships/image"/><Relationship Id="rId7" Target="../media/image6.svg" Type="http://schemas.openxmlformats.org/officeDocument/2006/relationships/image"/><Relationship Id="rId70" Target="../media/image69.png" Type="http://schemas.openxmlformats.org/officeDocument/2006/relationships/image"/><Relationship Id="rId71" Target="../media/image70.svg" Type="http://schemas.openxmlformats.org/officeDocument/2006/relationships/image"/><Relationship Id="rId72" Target="../media/image71.png" Type="http://schemas.openxmlformats.org/officeDocument/2006/relationships/image"/><Relationship Id="rId73" Target="../media/image72.svg" Type="http://schemas.openxmlformats.org/officeDocument/2006/relationships/image"/><Relationship Id="rId74" Target="../media/image73.png" Type="http://schemas.openxmlformats.org/officeDocument/2006/relationships/image"/><Relationship Id="rId75" Target="../media/image74.svg" Type="http://schemas.openxmlformats.org/officeDocument/2006/relationships/image"/><Relationship Id="rId76" Target="../media/image75.png" Type="http://schemas.openxmlformats.org/officeDocument/2006/relationships/image"/><Relationship Id="rId77" Target="../media/image76.svg" Type="http://schemas.openxmlformats.org/officeDocument/2006/relationships/image"/><Relationship Id="rId78" Target="../media/image77.png" Type="http://schemas.openxmlformats.org/officeDocument/2006/relationships/image"/><Relationship Id="rId79" Target="../media/image78.svg" Type="http://schemas.openxmlformats.org/officeDocument/2006/relationships/image"/><Relationship Id="rId8" Target="../media/image7.png" Type="http://schemas.openxmlformats.org/officeDocument/2006/relationships/image"/><Relationship Id="rId80" Target="../media/image79.png" Type="http://schemas.openxmlformats.org/officeDocument/2006/relationships/image"/><Relationship Id="rId81" Target="../media/image80.sv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11" Target="../media/image90.svg" Type="http://schemas.openxmlformats.org/officeDocument/2006/relationships/image"/><Relationship Id="rId12" Target="../media/image91.png" Type="http://schemas.openxmlformats.org/officeDocument/2006/relationships/image"/><Relationship Id="rId13" Target="../media/image92.svg" Type="http://schemas.openxmlformats.org/officeDocument/2006/relationships/image"/><Relationship Id="rId14" Target="../media/image93.png" Type="http://schemas.openxmlformats.org/officeDocument/2006/relationships/image"/><Relationship Id="rId15" Target="../media/image94.svg" Type="http://schemas.openxmlformats.org/officeDocument/2006/relationships/image"/><Relationship Id="rId16" Target="../media/image95.png" Type="http://schemas.openxmlformats.org/officeDocument/2006/relationships/image"/><Relationship Id="rId17" Target="../media/image96.svg" Type="http://schemas.openxmlformats.org/officeDocument/2006/relationships/image"/><Relationship Id="rId18" Target="../media/image97.png" Type="http://schemas.openxmlformats.org/officeDocument/2006/relationships/image"/><Relationship Id="rId19" Target="../media/image98.svg" Type="http://schemas.openxmlformats.org/officeDocument/2006/relationships/image"/><Relationship Id="rId2" Target="../media/image81.png" Type="http://schemas.openxmlformats.org/officeDocument/2006/relationships/image"/><Relationship Id="rId20" Target="../media/image99.png" Type="http://schemas.openxmlformats.org/officeDocument/2006/relationships/image"/><Relationship Id="rId21" Target="../media/image100.svg" Type="http://schemas.openxmlformats.org/officeDocument/2006/relationships/image"/><Relationship Id="rId22" Target="../media/image101.png" Type="http://schemas.openxmlformats.org/officeDocument/2006/relationships/image"/><Relationship Id="rId23" Target="../media/image102.svg" Type="http://schemas.openxmlformats.org/officeDocument/2006/relationships/image"/><Relationship Id="rId24" Target="../media/image21.png" Type="http://schemas.openxmlformats.org/officeDocument/2006/relationships/image"/><Relationship Id="rId25" Target="../media/image22.svg" Type="http://schemas.openxmlformats.org/officeDocument/2006/relationships/image"/><Relationship Id="rId26" Target="../media/image23.png" Type="http://schemas.openxmlformats.org/officeDocument/2006/relationships/image"/><Relationship Id="rId27" Target="../media/image24.svg" Type="http://schemas.openxmlformats.org/officeDocument/2006/relationships/image"/><Relationship Id="rId28" Target="../media/image25.png" Type="http://schemas.openxmlformats.org/officeDocument/2006/relationships/image"/><Relationship Id="rId29" Target="../media/image26.svg" Type="http://schemas.openxmlformats.org/officeDocument/2006/relationships/image"/><Relationship Id="rId3" Target="../media/image82.svg" Type="http://schemas.openxmlformats.org/officeDocument/2006/relationships/image"/><Relationship Id="rId30" Target="../media/image27.png" Type="http://schemas.openxmlformats.org/officeDocument/2006/relationships/image"/><Relationship Id="rId31" Target="../media/image28.svg" Type="http://schemas.openxmlformats.org/officeDocument/2006/relationships/image"/><Relationship Id="rId32" Target="../media/image29.png" Type="http://schemas.openxmlformats.org/officeDocument/2006/relationships/image"/><Relationship Id="rId33" Target="../media/image30.svg" Type="http://schemas.openxmlformats.org/officeDocument/2006/relationships/image"/><Relationship Id="rId34" Target="../media/image31.png" Type="http://schemas.openxmlformats.org/officeDocument/2006/relationships/image"/><Relationship Id="rId35" Target="../media/image32.svg" Type="http://schemas.openxmlformats.org/officeDocument/2006/relationships/image"/><Relationship Id="rId36" Target="../media/image33.png" Type="http://schemas.openxmlformats.org/officeDocument/2006/relationships/image"/><Relationship Id="rId37" Target="../media/image34.svg" Type="http://schemas.openxmlformats.org/officeDocument/2006/relationships/image"/><Relationship Id="rId38" Target="../media/image35.png" Type="http://schemas.openxmlformats.org/officeDocument/2006/relationships/image"/><Relationship Id="rId39" Target="../media/image36.svg" Type="http://schemas.openxmlformats.org/officeDocument/2006/relationships/image"/><Relationship Id="rId4" Target="../media/image83.png" Type="http://schemas.openxmlformats.org/officeDocument/2006/relationships/image"/><Relationship Id="rId40" Target="../media/image37.png" Type="http://schemas.openxmlformats.org/officeDocument/2006/relationships/image"/><Relationship Id="rId41" Target="../media/image38.svg" Type="http://schemas.openxmlformats.org/officeDocument/2006/relationships/image"/><Relationship Id="rId42" Target="../media/image39.png" Type="http://schemas.openxmlformats.org/officeDocument/2006/relationships/image"/><Relationship Id="rId43" Target="../media/image40.svg" Type="http://schemas.openxmlformats.org/officeDocument/2006/relationships/image"/><Relationship Id="rId44" Target="../media/image41.png" Type="http://schemas.openxmlformats.org/officeDocument/2006/relationships/image"/><Relationship Id="rId45" Target="../media/image42.svg" Type="http://schemas.openxmlformats.org/officeDocument/2006/relationships/image"/><Relationship Id="rId46" Target="../media/image43.png" Type="http://schemas.openxmlformats.org/officeDocument/2006/relationships/image"/><Relationship Id="rId47" Target="../media/image44.svg" Type="http://schemas.openxmlformats.org/officeDocument/2006/relationships/image"/><Relationship Id="rId48" Target="../media/image45.png" Type="http://schemas.openxmlformats.org/officeDocument/2006/relationships/image"/><Relationship Id="rId49" Target="../media/image46.svg" Type="http://schemas.openxmlformats.org/officeDocument/2006/relationships/image"/><Relationship Id="rId5" Target="../media/image84.svg" Type="http://schemas.openxmlformats.org/officeDocument/2006/relationships/image"/><Relationship Id="rId50" Target="../media/image47.png" Type="http://schemas.openxmlformats.org/officeDocument/2006/relationships/image"/><Relationship Id="rId51" Target="../media/image48.svg" Type="http://schemas.openxmlformats.org/officeDocument/2006/relationships/image"/><Relationship Id="rId52" Target="../media/image49.png" Type="http://schemas.openxmlformats.org/officeDocument/2006/relationships/image"/><Relationship Id="rId53" Target="../media/image50.svg" Type="http://schemas.openxmlformats.org/officeDocument/2006/relationships/image"/><Relationship Id="rId54" Target="../media/image51.png" Type="http://schemas.openxmlformats.org/officeDocument/2006/relationships/image"/><Relationship Id="rId55" Target="../media/image52.svg" Type="http://schemas.openxmlformats.org/officeDocument/2006/relationships/image"/><Relationship Id="rId56" Target="../media/image53.png" Type="http://schemas.openxmlformats.org/officeDocument/2006/relationships/image"/><Relationship Id="rId57" Target="../media/image54.svg" Type="http://schemas.openxmlformats.org/officeDocument/2006/relationships/image"/><Relationship Id="rId58" Target="../media/image55.png" Type="http://schemas.openxmlformats.org/officeDocument/2006/relationships/image"/><Relationship Id="rId59" Target="../media/image56.svg" Type="http://schemas.openxmlformats.org/officeDocument/2006/relationships/image"/><Relationship Id="rId6" Target="../media/image85.png" Type="http://schemas.openxmlformats.org/officeDocument/2006/relationships/image"/><Relationship Id="rId60" Target="../media/image57.png" Type="http://schemas.openxmlformats.org/officeDocument/2006/relationships/image"/><Relationship Id="rId61" Target="../media/image58.svg" Type="http://schemas.openxmlformats.org/officeDocument/2006/relationships/image"/><Relationship Id="rId62" Target="../media/image59.png" Type="http://schemas.openxmlformats.org/officeDocument/2006/relationships/image"/><Relationship Id="rId63" Target="../media/image60.svg" Type="http://schemas.openxmlformats.org/officeDocument/2006/relationships/image"/><Relationship Id="rId64" Target="../media/image61.png" Type="http://schemas.openxmlformats.org/officeDocument/2006/relationships/image"/><Relationship Id="rId65" Target="../media/image62.svg" Type="http://schemas.openxmlformats.org/officeDocument/2006/relationships/image"/><Relationship Id="rId66" Target="../media/image63.png" Type="http://schemas.openxmlformats.org/officeDocument/2006/relationships/image"/><Relationship Id="rId67" Target="../media/image64.svg" Type="http://schemas.openxmlformats.org/officeDocument/2006/relationships/image"/><Relationship Id="rId7" Target="../media/image86.svg" Type="http://schemas.openxmlformats.org/officeDocument/2006/relationships/image"/><Relationship Id="rId8" Target="../media/image87.png" Type="http://schemas.openxmlformats.org/officeDocument/2006/relationships/image"/><Relationship Id="rId9" Target="../media/image8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9.png" Type="http://schemas.openxmlformats.org/officeDocument/2006/relationships/image"/><Relationship Id="rId11" Target="../media/image110.svg" Type="http://schemas.openxmlformats.org/officeDocument/2006/relationships/image"/><Relationship Id="rId12" Target="../media/image111.png" Type="http://schemas.openxmlformats.org/officeDocument/2006/relationships/image"/><Relationship Id="rId13" Target="../media/image112.svg" Type="http://schemas.openxmlformats.org/officeDocument/2006/relationships/image"/><Relationship Id="rId14" Target="../media/image113.png" Type="http://schemas.openxmlformats.org/officeDocument/2006/relationships/image"/><Relationship Id="rId15" Target="../media/image114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23.png" Type="http://schemas.openxmlformats.org/officeDocument/2006/relationships/image"/><Relationship Id="rId19" Target="../media/image24.svg" Type="http://schemas.openxmlformats.org/officeDocument/2006/relationships/image"/><Relationship Id="rId2" Target="../media/image103.png" Type="http://schemas.openxmlformats.org/officeDocument/2006/relationships/image"/><Relationship Id="rId20" Target="../media/image25.png" Type="http://schemas.openxmlformats.org/officeDocument/2006/relationships/image"/><Relationship Id="rId21" Target="../media/image26.svg" Type="http://schemas.openxmlformats.org/officeDocument/2006/relationships/image"/><Relationship Id="rId22" Target="../media/image27.png" Type="http://schemas.openxmlformats.org/officeDocument/2006/relationships/image"/><Relationship Id="rId23" Target="../media/image28.svg" Type="http://schemas.openxmlformats.org/officeDocument/2006/relationships/image"/><Relationship Id="rId24" Target="../media/image29.png" Type="http://schemas.openxmlformats.org/officeDocument/2006/relationships/image"/><Relationship Id="rId25" Target="../media/image30.sv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28" Target="../media/image33.png" Type="http://schemas.openxmlformats.org/officeDocument/2006/relationships/image"/><Relationship Id="rId29" Target="../media/image34.svg" Type="http://schemas.openxmlformats.org/officeDocument/2006/relationships/image"/><Relationship Id="rId3" Target="../media/image104.svg" Type="http://schemas.openxmlformats.org/officeDocument/2006/relationships/image"/><Relationship Id="rId30" Target="../media/image35.png" Type="http://schemas.openxmlformats.org/officeDocument/2006/relationships/image"/><Relationship Id="rId31" Target="../media/image36.svg" Type="http://schemas.openxmlformats.org/officeDocument/2006/relationships/image"/><Relationship Id="rId32" Target="../media/image37.png" Type="http://schemas.openxmlformats.org/officeDocument/2006/relationships/image"/><Relationship Id="rId33" Target="../media/image38.svg" Type="http://schemas.openxmlformats.org/officeDocument/2006/relationships/image"/><Relationship Id="rId34" Target="../media/image39.png" Type="http://schemas.openxmlformats.org/officeDocument/2006/relationships/image"/><Relationship Id="rId35" Target="../media/image40.svg" Type="http://schemas.openxmlformats.org/officeDocument/2006/relationships/image"/><Relationship Id="rId36" Target="../media/image41.png" Type="http://schemas.openxmlformats.org/officeDocument/2006/relationships/image"/><Relationship Id="rId37" Target="../media/image42.svg" Type="http://schemas.openxmlformats.org/officeDocument/2006/relationships/image"/><Relationship Id="rId38" Target="../media/image43.png" Type="http://schemas.openxmlformats.org/officeDocument/2006/relationships/image"/><Relationship Id="rId39" Target="../media/image44.svg" Type="http://schemas.openxmlformats.org/officeDocument/2006/relationships/image"/><Relationship Id="rId4" Target="../media/image105.png" Type="http://schemas.openxmlformats.org/officeDocument/2006/relationships/image"/><Relationship Id="rId40" Target="../media/image45.png" Type="http://schemas.openxmlformats.org/officeDocument/2006/relationships/image"/><Relationship Id="rId41" Target="../media/image46.svg" Type="http://schemas.openxmlformats.org/officeDocument/2006/relationships/image"/><Relationship Id="rId42" Target="../media/image47.png" Type="http://schemas.openxmlformats.org/officeDocument/2006/relationships/image"/><Relationship Id="rId43" Target="../media/image48.svg" Type="http://schemas.openxmlformats.org/officeDocument/2006/relationships/image"/><Relationship Id="rId44" Target="../media/image49.png" Type="http://schemas.openxmlformats.org/officeDocument/2006/relationships/image"/><Relationship Id="rId45" Target="../media/image50.svg" Type="http://schemas.openxmlformats.org/officeDocument/2006/relationships/image"/><Relationship Id="rId46" Target="../media/image51.png" Type="http://schemas.openxmlformats.org/officeDocument/2006/relationships/image"/><Relationship Id="rId47" Target="../media/image52.svg" Type="http://schemas.openxmlformats.org/officeDocument/2006/relationships/image"/><Relationship Id="rId48" Target="../media/image53.png" Type="http://schemas.openxmlformats.org/officeDocument/2006/relationships/image"/><Relationship Id="rId49" Target="../media/image54.svg" Type="http://schemas.openxmlformats.org/officeDocument/2006/relationships/image"/><Relationship Id="rId5" Target="../media/image106.svg" Type="http://schemas.openxmlformats.org/officeDocument/2006/relationships/image"/><Relationship Id="rId50" Target="../media/image55.png" Type="http://schemas.openxmlformats.org/officeDocument/2006/relationships/image"/><Relationship Id="rId51" Target="../media/image56.svg" Type="http://schemas.openxmlformats.org/officeDocument/2006/relationships/image"/><Relationship Id="rId52" Target="../media/image57.png" Type="http://schemas.openxmlformats.org/officeDocument/2006/relationships/image"/><Relationship Id="rId53" Target="../media/image58.svg" Type="http://schemas.openxmlformats.org/officeDocument/2006/relationships/image"/><Relationship Id="rId54" Target="../media/image59.png" Type="http://schemas.openxmlformats.org/officeDocument/2006/relationships/image"/><Relationship Id="rId55" Target="../media/image60.svg" Type="http://schemas.openxmlformats.org/officeDocument/2006/relationships/image"/><Relationship Id="rId56" Target="../media/image61.png" Type="http://schemas.openxmlformats.org/officeDocument/2006/relationships/image"/><Relationship Id="rId57" Target="../media/image62.svg" Type="http://schemas.openxmlformats.org/officeDocument/2006/relationships/image"/><Relationship Id="rId58" Target="../media/image63.png" Type="http://schemas.openxmlformats.org/officeDocument/2006/relationships/image"/><Relationship Id="rId59" Target="../media/image64.svg" Type="http://schemas.openxmlformats.org/officeDocument/2006/relationships/image"/><Relationship Id="rId6" Target="../media/image83.png" Type="http://schemas.openxmlformats.org/officeDocument/2006/relationships/image"/><Relationship Id="rId60" Target="../media/image115.png" Type="http://schemas.openxmlformats.org/officeDocument/2006/relationships/image"/><Relationship Id="rId61" Target="../media/image116.svg" Type="http://schemas.openxmlformats.org/officeDocument/2006/relationships/image"/><Relationship Id="rId7" Target="../media/image84.svg" Type="http://schemas.openxmlformats.org/officeDocument/2006/relationships/image"/><Relationship Id="rId8" Target="../media/image107.png" Type="http://schemas.openxmlformats.org/officeDocument/2006/relationships/image"/><Relationship Id="rId9" Target="../media/image10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3.png" Type="http://schemas.openxmlformats.org/officeDocument/2006/relationships/image"/><Relationship Id="rId11" Target="../media/image124.svg" Type="http://schemas.openxmlformats.org/officeDocument/2006/relationships/image"/><Relationship Id="rId12" Target="../media/image125.png" Type="http://schemas.openxmlformats.org/officeDocument/2006/relationships/image"/><Relationship Id="rId13" Target="../media/image126.svg" Type="http://schemas.openxmlformats.org/officeDocument/2006/relationships/image"/><Relationship Id="rId14" Target="../media/image127.png" Type="http://schemas.openxmlformats.org/officeDocument/2006/relationships/image"/><Relationship Id="rId15" Target="../media/image128.svg" Type="http://schemas.openxmlformats.org/officeDocument/2006/relationships/image"/><Relationship Id="rId16" Target="../media/image129.png" Type="http://schemas.openxmlformats.org/officeDocument/2006/relationships/image"/><Relationship Id="rId17" Target="../media/image130.svg" Type="http://schemas.openxmlformats.org/officeDocument/2006/relationships/image"/><Relationship Id="rId18" Target="../media/image131.png" Type="http://schemas.openxmlformats.org/officeDocument/2006/relationships/image"/><Relationship Id="rId19" Target="../media/image132.svg" Type="http://schemas.openxmlformats.org/officeDocument/2006/relationships/image"/><Relationship Id="rId2" Target="../media/image1.png" Type="http://schemas.openxmlformats.org/officeDocument/2006/relationships/image"/><Relationship Id="rId20" Target="../media/image113.png" Type="http://schemas.openxmlformats.org/officeDocument/2006/relationships/image"/><Relationship Id="rId21" Target="../media/image114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38" Target="../media/image37.png" Type="http://schemas.openxmlformats.org/officeDocument/2006/relationships/image"/><Relationship Id="rId39" Target="../media/image38.svg" Type="http://schemas.openxmlformats.org/officeDocument/2006/relationships/image"/><Relationship Id="rId4" Target="../media/image117.png" Type="http://schemas.openxmlformats.org/officeDocument/2006/relationships/image"/><Relationship Id="rId40" Target="../media/image39.png" Type="http://schemas.openxmlformats.org/officeDocument/2006/relationships/image"/><Relationship Id="rId41" Target="../media/image40.svg" Type="http://schemas.openxmlformats.org/officeDocument/2006/relationships/image"/><Relationship Id="rId42" Target="../media/image41.png" Type="http://schemas.openxmlformats.org/officeDocument/2006/relationships/image"/><Relationship Id="rId43" Target="../media/image42.svg" Type="http://schemas.openxmlformats.org/officeDocument/2006/relationships/image"/><Relationship Id="rId44" Target="../media/image43.png" Type="http://schemas.openxmlformats.org/officeDocument/2006/relationships/image"/><Relationship Id="rId45" Target="../media/image44.svg" Type="http://schemas.openxmlformats.org/officeDocument/2006/relationships/image"/><Relationship Id="rId46" Target="../media/image45.png" Type="http://schemas.openxmlformats.org/officeDocument/2006/relationships/image"/><Relationship Id="rId47" Target="../media/image46.svg" Type="http://schemas.openxmlformats.org/officeDocument/2006/relationships/image"/><Relationship Id="rId48" Target="../media/image47.png" Type="http://schemas.openxmlformats.org/officeDocument/2006/relationships/image"/><Relationship Id="rId49" Target="../media/image48.svg" Type="http://schemas.openxmlformats.org/officeDocument/2006/relationships/image"/><Relationship Id="rId5" Target="../media/image118.svg" Type="http://schemas.openxmlformats.org/officeDocument/2006/relationships/image"/><Relationship Id="rId50" Target="../media/image49.png" Type="http://schemas.openxmlformats.org/officeDocument/2006/relationships/image"/><Relationship Id="rId51" Target="../media/image50.svg" Type="http://schemas.openxmlformats.org/officeDocument/2006/relationships/image"/><Relationship Id="rId52" Target="../media/image51.png" Type="http://schemas.openxmlformats.org/officeDocument/2006/relationships/image"/><Relationship Id="rId53" Target="../media/image52.svg" Type="http://schemas.openxmlformats.org/officeDocument/2006/relationships/image"/><Relationship Id="rId54" Target="../media/image53.png" Type="http://schemas.openxmlformats.org/officeDocument/2006/relationships/image"/><Relationship Id="rId55" Target="../media/image54.svg" Type="http://schemas.openxmlformats.org/officeDocument/2006/relationships/image"/><Relationship Id="rId56" Target="../media/image55.png" Type="http://schemas.openxmlformats.org/officeDocument/2006/relationships/image"/><Relationship Id="rId57" Target="../media/image56.svg" Type="http://schemas.openxmlformats.org/officeDocument/2006/relationships/image"/><Relationship Id="rId58" Target="../media/image57.png" Type="http://schemas.openxmlformats.org/officeDocument/2006/relationships/image"/><Relationship Id="rId59" Target="../media/image58.svg" Type="http://schemas.openxmlformats.org/officeDocument/2006/relationships/image"/><Relationship Id="rId6" Target="../media/image119.png" Type="http://schemas.openxmlformats.org/officeDocument/2006/relationships/image"/><Relationship Id="rId60" Target="../media/image59.png" Type="http://schemas.openxmlformats.org/officeDocument/2006/relationships/image"/><Relationship Id="rId61" Target="../media/image60.svg" Type="http://schemas.openxmlformats.org/officeDocument/2006/relationships/image"/><Relationship Id="rId62" Target="../media/image61.png" Type="http://schemas.openxmlformats.org/officeDocument/2006/relationships/image"/><Relationship Id="rId63" Target="../media/image62.svg" Type="http://schemas.openxmlformats.org/officeDocument/2006/relationships/image"/><Relationship Id="rId64" Target="../media/image63.png" Type="http://schemas.openxmlformats.org/officeDocument/2006/relationships/image"/><Relationship Id="rId65" Target="../media/image64.svg" Type="http://schemas.openxmlformats.org/officeDocument/2006/relationships/image"/><Relationship Id="rId66" Target="../media/image133.png" Type="http://schemas.openxmlformats.org/officeDocument/2006/relationships/image"/><Relationship Id="rId67" Target="../media/image134.svg" Type="http://schemas.openxmlformats.org/officeDocument/2006/relationships/image"/><Relationship Id="rId68" Target="../media/image135.png" Type="http://schemas.openxmlformats.org/officeDocument/2006/relationships/image"/><Relationship Id="rId69" Target="../media/image136.svg" Type="http://schemas.openxmlformats.org/officeDocument/2006/relationships/image"/><Relationship Id="rId7" Target="../media/image120.svg" Type="http://schemas.openxmlformats.org/officeDocument/2006/relationships/image"/><Relationship Id="rId8" Target="../media/image121.png" Type="http://schemas.openxmlformats.org/officeDocument/2006/relationships/image"/><Relationship Id="rId9" Target="../media/image1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31.png" Type="http://schemas.openxmlformats.org/officeDocument/2006/relationships/image"/><Relationship Id="rId17" Target="../media/image32.svg" Type="http://schemas.openxmlformats.org/officeDocument/2006/relationships/image"/><Relationship Id="rId18" Target="../media/image33.png" Type="http://schemas.openxmlformats.org/officeDocument/2006/relationships/image"/><Relationship Id="rId19" Target="../media/image34.svg" Type="http://schemas.openxmlformats.org/officeDocument/2006/relationships/image"/><Relationship Id="rId2" Target="../media/image137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24" Target="../media/image39.png" Type="http://schemas.openxmlformats.org/officeDocument/2006/relationships/image"/><Relationship Id="rId25" Target="../media/image40.svg" Type="http://schemas.openxmlformats.org/officeDocument/2006/relationships/image"/><Relationship Id="rId26" Target="../media/image41.png" Type="http://schemas.openxmlformats.org/officeDocument/2006/relationships/image"/><Relationship Id="rId27" Target="../media/image42.svg" Type="http://schemas.openxmlformats.org/officeDocument/2006/relationships/image"/><Relationship Id="rId28" Target="../media/image43.png" Type="http://schemas.openxmlformats.org/officeDocument/2006/relationships/image"/><Relationship Id="rId29" Target="../media/image44.svg" Type="http://schemas.openxmlformats.org/officeDocument/2006/relationships/image"/><Relationship Id="rId3" Target="../media/image138.svg" Type="http://schemas.openxmlformats.org/officeDocument/2006/relationships/image"/><Relationship Id="rId30" Target="../media/image45.png" Type="http://schemas.openxmlformats.org/officeDocument/2006/relationships/image"/><Relationship Id="rId31" Target="../media/image46.svg" Type="http://schemas.openxmlformats.org/officeDocument/2006/relationships/image"/><Relationship Id="rId32" Target="../media/image47.png" Type="http://schemas.openxmlformats.org/officeDocument/2006/relationships/image"/><Relationship Id="rId33" Target="../media/image48.svg" Type="http://schemas.openxmlformats.org/officeDocument/2006/relationships/image"/><Relationship Id="rId34" Target="../media/image49.png" Type="http://schemas.openxmlformats.org/officeDocument/2006/relationships/image"/><Relationship Id="rId35" Target="../media/image50.svg" Type="http://schemas.openxmlformats.org/officeDocument/2006/relationships/image"/><Relationship Id="rId36" Target="../media/image51.png" Type="http://schemas.openxmlformats.org/officeDocument/2006/relationships/image"/><Relationship Id="rId37" Target="../media/image52.svg" Type="http://schemas.openxmlformats.org/officeDocument/2006/relationships/image"/><Relationship Id="rId38" Target="../media/image53.png" Type="http://schemas.openxmlformats.org/officeDocument/2006/relationships/image"/><Relationship Id="rId39" Target="../media/image54.svg" Type="http://schemas.openxmlformats.org/officeDocument/2006/relationships/image"/><Relationship Id="rId4" Target="../media/image139.png" Type="http://schemas.openxmlformats.org/officeDocument/2006/relationships/image"/><Relationship Id="rId40" Target="../media/image55.png" Type="http://schemas.openxmlformats.org/officeDocument/2006/relationships/image"/><Relationship Id="rId41" Target="../media/image56.svg" Type="http://schemas.openxmlformats.org/officeDocument/2006/relationships/image"/><Relationship Id="rId42" Target="../media/image57.png" Type="http://schemas.openxmlformats.org/officeDocument/2006/relationships/image"/><Relationship Id="rId43" Target="../media/image58.svg" Type="http://schemas.openxmlformats.org/officeDocument/2006/relationships/image"/><Relationship Id="rId44" Target="../media/image59.png" Type="http://schemas.openxmlformats.org/officeDocument/2006/relationships/image"/><Relationship Id="rId45" Target="../media/image60.svg" Type="http://schemas.openxmlformats.org/officeDocument/2006/relationships/image"/><Relationship Id="rId46" Target="../media/image61.png" Type="http://schemas.openxmlformats.org/officeDocument/2006/relationships/image"/><Relationship Id="rId47" Target="../media/image62.svg" Type="http://schemas.openxmlformats.org/officeDocument/2006/relationships/image"/><Relationship Id="rId48" Target="../media/image63.png" Type="http://schemas.openxmlformats.org/officeDocument/2006/relationships/image"/><Relationship Id="rId49" Target="../media/image64.svg" Type="http://schemas.openxmlformats.org/officeDocument/2006/relationships/image"/><Relationship Id="rId5" Target="../media/image140.svg" Type="http://schemas.openxmlformats.org/officeDocument/2006/relationships/image"/><Relationship Id="rId50" Target="../media/image141.png" Type="http://schemas.openxmlformats.org/officeDocument/2006/relationships/image"/><Relationship Id="rId51" Target="../media/image142.svg" Type="http://schemas.openxmlformats.org/officeDocument/2006/relationships/image"/><Relationship Id="rId52" Target="../media/image3.png" Type="http://schemas.openxmlformats.org/officeDocument/2006/relationships/image"/><Relationship Id="rId53" Target="../media/image4.svg" Type="http://schemas.openxmlformats.org/officeDocument/2006/relationships/image"/><Relationship Id="rId54" Target="../media/image143.png" Type="http://schemas.openxmlformats.org/officeDocument/2006/relationships/image"/><Relationship Id="rId55" Target="../media/image144.svg" Type="http://schemas.openxmlformats.org/officeDocument/2006/relationships/image"/><Relationship Id="rId56" Target="../media/image113.png" Type="http://schemas.openxmlformats.org/officeDocument/2006/relationships/image"/><Relationship Id="rId57" Target="../media/image114.svg" Type="http://schemas.openxmlformats.org/officeDocument/2006/relationships/image"/><Relationship Id="rId58" Target="../media/image145.png" Type="http://schemas.openxmlformats.org/officeDocument/2006/relationships/image"/><Relationship Id="rId59" Target="../media/image146.svg" Type="http://schemas.openxmlformats.org/officeDocument/2006/relationships/image"/><Relationship Id="rId6" Target="../media/image21.png" Type="http://schemas.openxmlformats.org/officeDocument/2006/relationships/image"/><Relationship Id="rId60" Target="../media/image147.png" Type="http://schemas.openxmlformats.org/officeDocument/2006/relationships/image"/><Relationship Id="rId61" Target="../media/image148.svg" Type="http://schemas.openxmlformats.org/officeDocument/2006/relationships/image"/><Relationship Id="rId62" Target="../media/image149.png" Type="http://schemas.openxmlformats.org/officeDocument/2006/relationships/image"/><Relationship Id="rId63" Target="../media/image150.sv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1.png" Type="http://schemas.openxmlformats.org/officeDocument/2006/relationships/image"/><Relationship Id="rId11" Target="../media/image122.svg" Type="http://schemas.openxmlformats.org/officeDocument/2006/relationships/image"/><Relationship Id="rId12" Target="../media/image157.png" Type="http://schemas.openxmlformats.org/officeDocument/2006/relationships/image"/><Relationship Id="rId13" Target="../media/image158.svg" Type="http://schemas.openxmlformats.org/officeDocument/2006/relationships/image"/><Relationship Id="rId14" Target="../media/image159.png" Type="http://schemas.openxmlformats.org/officeDocument/2006/relationships/image"/><Relationship Id="rId15" Target="../media/image160.svg" Type="http://schemas.openxmlformats.org/officeDocument/2006/relationships/image"/><Relationship Id="rId16" Target="../media/image161.png" Type="http://schemas.openxmlformats.org/officeDocument/2006/relationships/image"/><Relationship Id="rId17" Target="../media/image162.svg" Type="http://schemas.openxmlformats.org/officeDocument/2006/relationships/image"/><Relationship Id="rId18" Target="../media/image163.png" Type="http://schemas.openxmlformats.org/officeDocument/2006/relationships/image"/><Relationship Id="rId19" Target="../media/image164.svg" Type="http://schemas.openxmlformats.org/officeDocument/2006/relationships/image"/><Relationship Id="rId2" Target="../media/image151.png" Type="http://schemas.openxmlformats.org/officeDocument/2006/relationships/image"/><Relationship Id="rId20" Target="../media/image113.png" Type="http://schemas.openxmlformats.org/officeDocument/2006/relationships/image"/><Relationship Id="rId21" Target="../media/image114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15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38" Target="../media/image37.png" Type="http://schemas.openxmlformats.org/officeDocument/2006/relationships/image"/><Relationship Id="rId39" Target="../media/image38.svg" Type="http://schemas.openxmlformats.org/officeDocument/2006/relationships/image"/><Relationship Id="rId4" Target="../media/image153.png" Type="http://schemas.openxmlformats.org/officeDocument/2006/relationships/image"/><Relationship Id="rId40" Target="../media/image39.png" Type="http://schemas.openxmlformats.org/officeDocument/2006/relationships/image"/><Relationship Id="rId41" Target="../media/image40.svg" Type="http://schemas.openxmlformats.org/officeDocument/2006/relationships/image"/><Relationship Id="rId42" Target="../media/image41.png" Type="http://schemas.openxmlformats.org/officeDocument/2006/relationships/image"/><Relationship Id="rId43" Target="../media/image42.svg" Type="http://schemas.openxmlformats.org/officeDocument/2006/relationships/image"/><Relationship Id="rId44" Target="../media/image43.png" Type="http://schemas.openxmlformats.org/officeDocument/2006/relationships/image"/><Relationship Id="rId45" Target="../media/image44.svg" Type="http://schemas.openxmlformats.org/officeDocument/2006/relationships/image"/><Relationship Id="rId46" Target="../media/image45.png" Type="http://schemas.openxmlformats.org/officeDocument/2006/relationships/image"/><Relationship Id="rId47" Target="../media/image46.svg" Type="http://schemas.openxmlformats.org/officeDocument/2006/relationships/image"/><Relationship Id="rId48" Target="../media/image47.png" Type="http://schemas.openxmlformats.org/officeDocument/2006/relationships/image"/><Relationship Id="rId49" Target="../media/image48.svg" Type="http://schemas.openxmlformats.org/officeDocument/2006/relationships/image"/><Relationship Id="rId5" Target="../media/image154.svg" Type="http://schemas.openxmlformats.org/officeDocument/2006/relationships/image"/><Relationship Id="rId50" Target="../media/image49.png" Type="http://schemas.openxmlformats.org/officeDocument/2006/relationships/image"/><Relationship Id="rId51" Target="../media/image50.svg" Type="http://schemas.openxmlformats.org/officeDocument/2006/relationships/image"/><Relationship Id="rId52" Target="../media/image51.png" Type="http://schemas.openxmlformats.org/officeDocument/2006/relationships/image"/><Relationship Id="rId53" Target="../media/image52.svg" Type="http://schemas.openxmlformats.org/officeDocument/2006/relationships/image"/><Relationship Id="rId54" Target="../media/image53.png" Type="http://schemas.openxmlformats.org/officeDocument/2006/relationships/image"/><Relationship Id="rId55" Target="../media/image54.svg" Type="http://schemas.openxmlformats.org/officeDocument/2006/relationships/image"/><Relationship Id="rId56" Target="../media/image55.png" Type="http://schemas.openxmlformats.org/officeDocument/2006/relationships/image"/><Relationship Id="rId57" Target="../media/image56.svg" Type="http://schemas.openxmlformats.org/officeDocument/2006/relationships/image"/><Relationship Id="rId58" Target="../media/image57.png" Type="http://schemas.openxmlformats.org/officeDocument/2006/relationships/image"/><Relationship Id="rId59" Target="../media/image58.svg" Type="http://schemas.openxmlformats.org/officeDocument/2006/relationships/image"/><Relationship Id="rId6" Target="../media/image155.png" Type="http://schemas.openxmlformats.org/officeDocument/2006/relationships/image"/><Relationship Id="rId60" Target="../media/image59.png" Type="http://schemas.openxmlformats.org/officeDocument/2006/relationships/image"/><Relationship Id="rId61" Target="../media/image60.svg" Type="http://schemas.openxmlformats.org/officeDocument/2006/relationships/image"/><Relationship Id="rId62" Target="../media/image61.png" Type="http://schemas.openxmlformats.org/officeDocument/2006/relationships/image"/><Relationship Id="rId63" Target="../media/image62.svg" Type="http://schemas.openxmlformats.org/officeDocument/2006/relationships/image"/><Relationship Id="rId64" Target="../media/image63.png" Type="http://schemas.openxmlformats.org/officeDocument/2006/relationships/image"/><Relationship Id="rId65" Target="../media/image64.svg" Type="http://schemas.openxmlformats.org/officeDocument/2006/relationships/image"/><Relationship Id="rId7" Target="../media/image156.svg" Type="http://schemas.openxmlformats.org/officeDocument/2006/relationships/image"/><Relationship Id="rId8" Target="../media/image135.png" Type="http://schemas.openxmlformats.org/officeDocument/2006/relationships/image"/><Relationship Id="rId9" Target="../media/image13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5.png" Type="http://schemas.openxmlformats.org/officeDocument/2006/relationships/image"/><Relationship Id="rId11" Target="../media/image96.svg" Type="http://schemas.openxmlformats.org/officeDocument/2006/relationships/image"/><Relationship Id="rId12" Target="../media/image111.png" Type="http://schemas.openxmlformats.org/officeDocument/2006/relationships/image"/><Relationship Id="rId13" Target="../media/image112.svg" Type="http://schemas.openxmlformats.org/officeDocument/2006/relationships/image"/><Relationship Id="rId14" Target="../media/image169.png" Type="http://schemas.openxmlformats.org/officeDocument/2006/relationships/image"/><Relationship Id="rId15" Target="../media/image170.svg" Type="http://schemas.openxmlformats.org/officeDocument/2006/relationships/image"/><Relationship Id="rId16" Target="../media/image113.png" Type="http://schemas.openxmlformats.org/officeDocument/2006/relationships/image"/><Relationship Id="rId17" Target="../media/image114.sv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83.png" Type="http://schemas.openxmlformats.org/officeDocument/2006/relationships/image"/><Relationship Id="rId20" Target="../media/image23.png" Type="http://schemas.openxmlformats.org/officeDocument/2006/relationships/image"/><Relationship Id="rId21" Target="../media/image24.svg" Type="http://schemas.openxmlformats.org/officeDocument/2006/relationships/image"/><Relationship Id="rId22" Target="../media/image25.png" Type="http://schemas.openxmlformats.org/officeDocument/2006/relationships/image"/><Relationship Id="rId23" Target="../media/image26.svg" Type="http://schemas.openxmlformats.org/officeDocument/2006/relationships/image"/><Relationship Id="rId24" Target="../media/image27.png" Type="http://schemas.openxmlformats.org/officeDocument/2006/relationships/image"/><Relationship Id="rId25" Target="../media/image28.svg" Type="http://schemas.openxmlformats.org/officeDocument/2006/relationships/image"/><Relationship Id="rId26" Target="../media/image29.png" Type="http://schemas.openxmlformats.org/officeDocument/2006/relationships/image"/><Relationship Id="rId27" Target="../media/image30.svg" Type="http://schemas.openxmlformats.org/officeDocument/2006/relationships/image"/><Relationship Id="rId28" Target="../media/image31.png" Type="http://schemas.openxmlformats.org/officeDocument/2006/relationships/image"/><Relationship Id="rId29" Target="../media/image32.svg" Type="http://schemas.openxmlformats.org/officeDocument/2006/relationships/image"/><Relationship Id="rId3" Target="../media/image84.svg" Type="http://schemas.openxmlformats.org/officeDocument/2006/relationships/image"/><Relationship Id="rId30" Target="../media/image33.png" Type="http://schemas.openxmlformats.org/officeDocument/2006/relationships/image"/><Relationship Id="rId31" Target="../media/image34.svg" Type="http://schemas.openxmlformats.org/officeDocument/2006/relationships/image"/><Relationship Id="rId32" Target="../media/image35.png" Type="http://schemas.openxmlformats.org/officeDocument/2006/relationships/image"/><Relationship Id="rId33" Target="../media/image36.svg" Type="http://schemas.openxmlformats.org/officeDocument/2006/relationships/image"/><Relationship Id="rId34" Target="../media/image37.png" Type="http://schemas.openxmlformats.org/officeDocument/2006/relationships/image"/><Relationship Id="rId35" Target="../media/image38.svg" Type="http://schemas.openxmlformats.org/officeDocument/2006/relationships/image"/><Relationship Id="rId36" Target="../media/image39.png" Type="http://schemas.openxmlformats.org/officeDocument/2006/relationships/image"/><Relationship Id="rId37" Target="../media/image40.svg" Type="http://schemas.openxmlformats.org/officeDocument/2006/relationships/image"/><Relationship Id="rId38" Target="../media/image41.png" Type="http://schemas.openxmlformats.org/officeDocument/2006/relationships/image"/><Relationship Id="rId39" Target="../media/image42.svg" Type="http://schemas.openxmlformats.org/officeDocument/2006/relationships/image"/><Relationship Id="rId4" Target="../media/image3.png" Type="http://schemas.openxmlformats.org/officeDocument/2006/relationships/image"/><Relationship Id="rId40" Target="../media/image43.png" Type="http://schemas.openxmlformats.org/officeDocument/2006/relationships/image"/><Relationship Id="rId41" Target="../media/image44.svg" Type="http://schemas.openxmlformats.org/officeDocument/2006/relationships/image"/><Relationship Id="rId42" Target="../media/image45.png" Type="http://schemas.openxmlformats.org/officeDocument/2006/relationships/image"/><Relationship Id="rId43" Target="../media/image46.svg" Type="http://schemas.openxmlformats.org/officeDocument/2006/relationships/image"/><Relationship Id="rId44" Target="../media/image47.png" Type="http://schemas.openxmlformats.org/officeDocument/2006/relationships/image"/><Relationship Id="rId45" Target="../media/image48.svg" Type="http://schemas.openxmlformats.org/officeDocument/2006/relationships/image"/><Relationship Id="rId46" Target="../media/image49.png" Type="http://schemas.openxmlformats.org/officeDocument/2006/relationships/image"/><Relationship Id="rId47" Target="../media/image50.svg" Type="http://schemas.openxmlformats.org/officeDocument/2006/relationships/image"/><Relationship Id="rId48" Target="../media/image51.png" Type="http://schemas.openxmlformats.org/officeDocument/2006/relationships/image"/><Relationship Id="rId49" Target="../media/image52.svg" Type="http://schemas.openxmlformats.org/officeDocument/2006/relationships/image"/><Relationship Id="rId5" Target="../media/image4.svg" Type="http://schemas.openxmlformats.org/officeDocument/2006/relationships/image"/><Relationship Id="rId50" Target="../media/image53.png" Type="http://schemas.openxmlformats.org/officeDocument/2006/relationships/image"/><Relationship Id="rId51" Target="../media/image54.svg" Type="http://schemas.openxmlformats.org/officeDocument/2006/relationships/image"/><Relationship Id="rId52" Target="../media/image55.png" Type="http://schemas.openxmlformats.org/officeDocument/2006/relationships/image"/><Relationship Id="rId53" Target="../media/image56.svg" Type="http://schemas.openxmlformats.org/officeDocument/2006/relationships/image"/><Relationship Id="rId54" Target="../media/image57.png" Type="http://schemas.openxmlformats.org/officeDocument/2006/relationships/image"/><Relationship Id="rId55" Target="../media/image58.svg" Type="http://schemas.openxmlformats.org/officeDocument/2006/relationships/image"/><Relationship Id="rId56" Target="../media/image59.png" Type="http://schemas.openxmlformats.org/officeDocument/2006/relationships/image"/><Relationship Id="rId57" Target="../media/image60.svg" Type="http://schemas.openxmlformats.org/officeDocument/2006/relationships/image"/><Relationship Id="rId58" Target="../media/image61.png" Type="http://schemas.openxmlformats.org/officeDocument/2006/relationships/image"/><Relationship Id="rId59" Target="../media/image62.svg" Type="http://schemas.openxmlformats.org/officeDocument/2006/relationships/image"/><Relationship Id="rId6" Target="../media/image165.png" Type="http://schemas.openxmlformats.org/officeDocument/2006/relationships/image"/><Relationship Id="rId60" Target="../media/image63.png" Type="http://schemas.openxmlformats.org/officeDocument/2006/relationships/image"/><Relationship Id="rId61" Target="../media/image64.svg" Type="http://schemas.openxmlformats.org/officeDocument/2006/relationships/image"/><Relationship Id="rId7" Target="../media/image166.svg" Type="http://schemas.openxmlformats.org/officeDocument/2006/relationships/image"/><Relationship Id="rId8" Target="../media/image167.png" Type="http://schemas.openxmlformats.org/officeDocument/2006/relationships/image"/><Relationship Id="rId9" Target="../media/image16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svg" Type="http://schemas.openxmlformats.org/officeDocument/2006/relationships/image"/><Relationship Id="rId12" Target="../media/image179.png" Type="http://schemas.openxmlformats.org/officeDocument/2006/relationships/image"/><Relationship Id="rId13" Target="../media/image180.svg" Type="http://schemas.openxmlformats.org/officeDocument/2006/relationships/image"/><Relationship Id="rId14" Target="../media/image181.png" Type="http://schemas.openxmlformats.org/officeDocument/2006/relationships/image"/><Relationship Id="rId15" Target="../media/image182.svg" Type="http://schemas.openxmlformats.org/officeDocument/2006/relationships/image"/><Relationship Id="rId16" Target="../media/image183.png" Type="http://schemas.openxmlformats.org/officeDocument/2006/relationships/image"/><Relationship Id="rId17" Target="../media/image184.svg" Type="http://schemas.openxmlformats.org/officeDocument/2006/relationships/image"/><Relationship Id="rId18" Target="../media/image93.png" Type="http://schemas.openxmlformats.org/officeDocument/2006/relationships/image"/><Relationship Id="rId19" Target="../media/image94.svg" Type="http://schemas.openxmlformats.org/officeDocument/2006/relationships/image"/><Relationship Id="rId2" Target="../media/image171.png" Type="http://schemas.openxmlformats.org/officeDocument/2006/relationships/image"/><Relationship Id="rId20" Target="../media/image161.png" Type="http://schemas.openxmlformats.org/officeDocument/2006/relationships/image"/><Relationship Id="rId21" Target="../media/image162.svg" Type="http://schemas.openxmlformats.org/officeDocument/2006/relationships/image"/><Relationship Id="rId22" Target="../media/image185.png" Type="http://schemas.openxmlformats.org/officeDocument/2006/relationships/image"/><Relationship Id="rId23" Target="../media/image186.svg" Type="http://schemas.openxmlformats.org/officeDocument/2006/relationships/image"/><Relationship Id="rId24" Target="../media/image21.png" Type="http://schemas.openxmlformats.org/officeDocument/2006/relationships/image"/><Relationship Id="rId25" Target="../media/image22.svg" Type="http://schemas.openxmlformats.org/officeDocument/2006/relationships/image"/><Relationship Id="rId26" Target="../media/image23.png" Type="http://schemas.openxmlformats.org/officeDocument/2006/relationships/image"/><Relationship Id="rId27" Target="../media/image24.svg" Type="http://schemas.openxmlformats.org/officeDocument/2006/relationships/image"/><Relationship Id="rId28" Target="../media/image25.png" Type="http://schemas.openxmlformats.org/officeDocument/2006/relationships/image"/><Relationship Id="rId29" Target="../media/image26.svg" Type="http://schemas.openxmlformats.org/officeDocument/2006/relationships/image"/><Relationship Id="rId3" Target="../media/image172.svg" Type="http://schemas.openxmlformats.org/officeDocument/2006/relationships/image"/><Relationship Id="rId30" Target="../media/image27.png" Type="http://schemas.openxmlformats.org/officeDocument/2006/relationships/image"/><Relationship Id="rId31" Target="../media/image28.svg" Type="http://schemas.openxmlformats.org/officeDocument/2006/relationships/image"/><Relationship Id="rId32" Target="../media/image29.png" Type="http://schemas.openxmlformats.org/officeDocument/2006/relationships/image"/><Relationship Id="rId33" Target="../media/image30.svg" Type="http://schemas.openxmlformats.org/officeDocument/2006/relationships/image"/><Relationship Id="rId34" Target="../media/image31.png" Type="http://schemas.openxmlformats.org/officeDocument/2006/relationships/image"/><Relationship Id="rId35" Target="../media/image32.svg" Type="http://schemas.openxmlformats.org/officeDocument/2006/relationships/image"/><Relationship Id="rId36" Target="../media/image33.png" Type="http://schemas.openxmlformats.org/officeDocument/2006/relationships/image"/><Relationship Id="rId37" Target="../media/image34.svg" Type="http://schemas.openxmlformats.org/officeDocument/2006/relationships/image"/><Relationship Id="rId38" Target="../media/image35.png" Type="http://schemas.openxmlformats.org/officeDocument/2006/relationships/image"/><Relationship Id="rId39" Target="../media/image36.svg" Type="http://schemas.openxmlformats.org/officeDocument/2006/relationships/image"/><Relationship Id="rId4" Target="../media/image173.png" Type="http://schemas.openxmlformats.org/officeDocument/2006/relationships/image"/><Relationship Id="rId40" Target="../media/image37.png" Type="http://schemas.openxmlformats.org/officeDocument/2006/relationships/image"/><Relationship Id="rId41" Target="../media/image38.svg" Type="http://schemas.openxmlformats.org/officeDocument/2006/relationships/image"/><Relationship Id="rId42" Target="../media/image39.png" Type="http://schemas.openxmlformats.org/officeDocument/2006/relationships/image"/><Relationship Id="rId43" Target="../media/image40.svg" Type="http://schemas.openxmlformats.org/officeDocument/2006/relationships/image"/><Relationship Id="rId44" Target="../media/image41.png" Type="http://schemas.openxmlformats.org/officeDocument/2006/relationships/image"/><Relationship Id="rId45" Target="../media/image42.svg" Type="http://schemas.openxmlformats.org/officeDocument/2006/relationships/image"/><Relationship Id="rId46" Target="../media/image43.png" Type="http://schemas.openxmlformats.org/officeDocument/2006/relationships/image"/><Relationship Id="rId47" Target="../media/image44.svg" Type="http://schemas.openxmlformats.org/officeDocument/2006/relationships/image"/><Relationship Id="rId48" Target="../media/image45.png" Type="http://schemas.openxmlformats.org/officeDocument/2006/relationships/image"/><Relationship Id="rId49" Target="../media/image46.svg" Type="http://schemas.openxmlformats.org/officeDocument/2006/relationships/image"/><Relationship Id="rId5" Target="../media/image174.svg" Type="http://schemas.openxmlformats.org/officeDocument/2006/relationships/image"/><Relationship Id="rId50" Target="../media/image47.png" Type="http://schemas.openxmlformats.org/officeDocument/2006/relationships/image"/><Relationship Id="rId51" Target="../media/image48.svg" Type="http://schemas.openxmlformats.org/officeDocument/2006/relationships/image"/><Relationship Id="rId52" Target="../media/image49.png" Type="http://schemas.openxmlformats.org/officeDocument/2006/relationships/image"/><Relationship Id="rId53" Target="../media/image50.svg" Type="http://schemas.openxmlformats.org/officeDocument/2006/relationships/image"/><Relationship Id="rId54" Target="../media/image51.png" Type="http://schemas.openxmlformats.org/officeDocument/2006/relationships/image"/><Relationship Id="rId55" Target="../media/image52.svg" Type="http://schemas.openxmlformats.org/officeDocument/2006/relationships/image"/><Relationship Id="rId56" Target="../media/image53.png" Type="http://schemas.openxmlformats.org/officeDocument/2006/relationships/image"/><Relationship Id="rId57" Target="../media/image54.svg" Type="http://schemas.openxmlformats.org/officeDocument/2006/relationships/image"/><Relationship Id="rId58" Target="../media/image55.png" Type="http://schemas.openxmlformats.org/officeDocument/2006/relationships/image"/><Relationship Id="rId59" Target="../media/image56.svg" Type="http://schemas.openxmlformats.org/officeDocument/2006/relationships/image"/><Relationship Id="rId6" Target="../media/image175.png" Type="http://schemas.openxmlformats.org/officeDocument/2006/relationships/image"/><Relationship Id="rId60" Target="../media/image57.png" Type="http://schemas.openxmlformats.org/officeDocument/2006/relationships/image"/><Relationship Id="rId61" Target="../media/image58.svg" Type="http://schemas.openxmlformats.org/officeDocument/2006/relationships/image"/><Relationship Id="rId62" Target="../media/image59.png" Type="http://schemas.openxmlformats.org/officeDocument/2006/relationships/image"/><Relationship Id="rId63" Target="../media/image60.svg" Type="http://schemas.openxmlformats.org/officeDocument/2006/relationships/image"/><Relationship Id="rId64" Target="../media/image61.png" Type="http://schemas.openxmlformats.org/officeDocument/2006/relationships/image"/><Relationship Id="rId65" Target="../media/image62.svg" Type="http://schemas.openxmlformats.org/officeDocument/2006/relationships/image"/><Relationship Id="rId66" Target="../media/image63.png" Type="http://schemas.openxmlformats.org/officeDocument/2006/relationships/image"/><Relationship Id="rId67" Target="../media/image64.svg" Type="http://schemas.openxmlformats.org/officeDocument/2006/relationships/image"/><Relationship Id="rId7" Target="../media/image176.svg" Type="http://schemas.openxmlformats.org/officeDocument/2006/relationships/image"/><Relationship Id="rId8" Target="../media/image177.png" Type="http://schemas.openxmlformats.org/officeDocument/2006/relationships/image"/><Relationship Id="rId9" Target="../media/image17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31.png" Type="http://schemas.openxmlformats.org/officeDocument/2006/relationships/image"/><Relationship Id="rId17" Target="../media/image32.svg" Type="http://schemas.openxmlformats.org/officeDocument/2006/relationships/image"/><Relationship Id="rId18" Target="../media/image33.png" Type="http://schemas.openxmlformats.org/officeDocument/2006/relationships/image"/><Relationship Id="rId19" Target="../media/image34.svg" Type="http://schemas.openxmlformats.org/officeDocument/2006/relationships/image"/><Relationship Id="rId2" Target="../media/image187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svg" Type="http://schemas.openxmlformats.org/officeDocument/2006/relationships/image"/><Relationship Id="rId24" Target="../media/image39.png" Type="http://schemas.openxmlformats.org/officeDocument/2006/relationships/image"/><Relationship Id="rId25" Target="../media/image40.svg" Type="http://schemas.openxmlformats.org/officeDocument/2006/relationships/image"/><Relationship Id="rId26" Target="../media/image41.png" Type="http://schemas.openxmlformats.org/officeDocument/2006/relationships/image"/><Relationship Id="rId27" Target="../media/image42.svg" Type="http://schemas.openxmlformats.org/officeDocument/2006/relationships/image"/><Relationship Id="rId28" Target="../media/image43.png" Type="http://schemas.openxmlformats.org/officeDocument/2006/relationships/image"/><Relationship Id="rId29" Target="../media/image44.svg" Type="http://schemas.openxmlformats.org/officeDocument/2006/relationships/image"/><Relationship Id="rId3" Target="../media/image188.svg" Type="http://schemas.openxmlformats.org/officeDocument/2006/relationships/image"/><Relationship Id="rId30" Target="../media/image45.png" Type="http://schemas.openxmlformats.org/officeDocument/2006/relationships/image"/><Relationship Id="rId31" Target="../media/image46.svg" Type="http://schemas.openxmlformats.org/officeDocument/2006/relationships/image"/><Relationship Id="rId32" Target="../media/image47.png" Type="http://schemas.openxmlformats.org/officeDocument/2006/relationships/image"/><Relationship Id="rId33" Target="../media/image48.svg" Type="http://schemas.openxmlformats.org/officeDocument/2006/relationships/image"/><Relationship Id="rId34" Target="../media/image49.png" Type="http://schemas.openxmlformats.org/officeDocument/2006/relationships/image"/><Relationship Id="rId35" Target="../media/image50.svg" Type="http://schemas.openxmlformats.org/officeDocument/2006/relationships/image"/><Relationship Id="rId36" Target="../media/image51.png" Type="http://schemas.openxmlformats.org/officeDocument/2006/relationships/image"/><Relationship Id="rId37" Target="../media/image52.svg" Type="http://schemas.openxmlformats.org/officeDocument/2006/relationships/image"/><Relationship Id="rId38" Target="../media/image53.png" Type="http://schemas.openxmlformats.org/officeDocument/2006/relationships/image"/><Relationship Id="rId39" Target="../media/image54.svg" Type="http://schemas.openxmlformats.org/officeDocument/2006/relationships/image"/><Relationship Id="rId4" Target="../media/image83.png" Type="http://schemas.openxmlformats.org/officeDocument/2006/relationships/image"/><Relationship Id="rId40" Target="../media/image55.png" Type="http://schemas.openxmlformats.org/officeDocument/2006/relationships/image"/><Relationship Id="rId41" Target="../media/image56.svg" Type="http://schemas.openxmlformats.org/officeDocument/2006/relationships/image"/><Relationship Id="rId42" Target="../media/image57.png" Type="http://schemas.openxmlformats.org/officeDocument/2006/relationships/image"/><Relationship Id="rId43" Target="../media/image58.svg" Type="http://schemas.openxmlformats.org/officeDocument/2006/relationships/image"/><Relationship Id="rId44" Target="../media/image59.png" Type="http://schemas.openxmlformats.org/officeDocument/2006/relationships/image"/><Relationship Id="rId45" Target="../media/image60.svg" Type="http://schemas.openxmlformats.org/officeDocument/2006/relationships/image"/><Relationship Id="rId46" Target="../media/image61.png" Type="http://schemas.openxmlformats.org/officeDocument/2006/relationships/image"/><Relationship Id="rId47" Target="../media/image62.svg" Type="http://schemas.openxmlformats.org/officeDocument/2006/relationships/image"/><Relationship Id="rId48" Target="../media/image63.png" Type="http://schemas.openxmlformats.org/officeDocument/2006/relationships/image"/><Relationship Id="rId49" Target="../media/image64.svg" Type="http://schemas.openxmlformats.org/officeDocument/2006/relationships/image"/><Relationship Id="rId5" Target="../media/image84.svg" Type="http://schemas.openxmlformats.org/officeDocument/2006/relationships/image"/><Relationship Id="rId50" Target="../media/image189.png" Type="http://schemas.openxmlformats.org/officeDocument/2006/relationships/image"/><Relationship Id="rId51" Target="../media/image190.svg" Type="http://schemas.openxmlformats.org/officeDocument/2006/relationships/image"/><Relationship Id="rId52" Target="../media/image191.png" Type="http://schemas.openxmlformats.org/officeDocument/2006/relationships/image"/><Relationship Id="rId53" Target="../media/image192.svg" Type="http://schemas.openxmlformats.org/officeDocument/2006/relationships/image"/><Relationship Id="rId54" Target="../media/image3.png" Type="http://schemas.openxmlformats.org/officeDocument/2006/relationships/image"/><Relationship Id="rId55" Target="../media/image4.svg" Type="http://schemas.openxmlformats.org/officeDocument/2006/relationships/image"/><Relationship Id="rId56" Target="../media/image193.png" Type="http://schemas.openxmlformats.org/officeDocument/2006/relationships/image"/><Relationship Id="rId57" Target="../media/image194.svg" Type="http://schemas.openxmlformats.org/officeDocument/2006/relationships/image"/><Relationship Id="rId58" Target="../media/image195.png" Type="http://schemas.openxmlformats.org/officeDocument/2006/relationships/image"/><Relationship Id="rId59" Target="../media/image196.svg" Type="http://schemas.openxmlformats.org/officeDocument/2006/relationships/image"/><Relationship Id="rId6" Target="../media/image21.png" Type="http://schemas.openxmlformats.org/officeDocument/2006/relationships/image"/><Relationship Id="rId60" Target="../media/image197.png" Type="http://schemas.openxmlformats.org/officeDocument/2006/relationships/image"/><Relationship Id="rId61" Target="../media/image198.svg" Type="http://schemas.openxmlformats.org/officeDocument/2006/relationships/image"/><Relationship Id="rId62" Target="../media/image157.png" Type="http://schemas.openxmlformats.org/officeDocument/2006/relationships/image"/><Relationship Id="rId63" Target="../media/image158.svg" Type="http://schemas.openxmlformats.org/officeDocument/2006/relationships/image"/><Relationship Id="rId64" Target="../media/image199.png" Type="http://schemas.openxmlformats.org/officeDocument/2006/relationships/image"/><Relationship Id="rId65" Target="../media/image200.svg" Type="http://schemas.openxmlformats.org/officeDocument/2006/relationships/image"/><Relationship Id="rId66" Target="../media/image113.png" Type="http://schemas.openxmlformats.org/officeDocument/2006/relationships/image"/><Relationship Id="rId67" Target="../media/image114.sv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33.png" Type="http://schemas.openxmlformats.org/officeDocument/2006/relationships/image"/><Relationship Id="rId17" Target="../media/image34.svg" Type="http://schemas.openxmlformats.org/officeDocument/2006/relationships/image"/><Relationship Id="rId18" Target="../media/image35.png" Type="http://schemas.openxmlformats.org/officeDocument/2006/relationships/image"/><Relationship Id="rId19" Target="../media/image36.svg" Type="http://schemas.openxmlformats.org/officeDocument/2006/relationships/image"/><Relationship Id="rId2" Target="../media/image81.png" Type="http://schemas.openxmlformats.org/officeDocument/2006/relationships/image"/><Relationship Id="rId20" Target="../media/image37.png" Type="http://schemas.openxmlformats.org/officeDocument/2006/relationships/image"/><Relationship Id="rId21" Target="../media/image38.svg" Type="http://schemas.openxmlformats.org/officeDocument/2006/relationships/image"/><Relationship Id="rId22" Target="../media/image39.png" Type="http://schemas.openxmlformats.org/officeDocument/2006/relationships/image"/><Relationship Id="rId23" Target="../media/image40.svg" Type="http://schemas.openxmlformats.org/officeDocument/2006/relationships/image"/><Relationship Id="rId24" Target="../media/image41.png" Type="http://schemas.openxmlformats.org/officeDocument/2006/relationships/image"/><Relationship Id="rId25" Target="../media/image42.svg" Type="http://schemas.openxmlformats.org/officeDocument/2006/relationships/image"/><Relationship Id="rId26" Target="../media/image43.png" Type="http://schemas.openxmlformats.org/officeDocument/2006/relationships/image"/><Relationship Id="rId27" Target="../media/image44.svg" Type="http://schemas.openxmlformats.org/officeDocument/2006/relationships/image"/><Relationship Id="rId28" Target="../media/image45.png" Type="http://schemas.openxmlformats.org/officeDocument/2006/relationships/image"/><Relationship Id="rId29" Target="../media/image46.svg" Type="http://schemas.openxmlformats.org/officeDocument/2006/relationships/image"/><Relationship Id="rId3" Target="../media/image82.svg" Type="http://schemas.openxmlformats.org/officeDocument/2006/relationships/image"/><Relationship Id="rId30" Target="../media/image47.png" Type="http://schemas.openxmlformats.org/officeDocument/2006/relationships/image"/><Relationship Id="rId31" Target="../media/image48.svg" Type="http://schemas.openxmlformats.org/officeDocument/2006/relationships/image"/><Relationship Id="rId32" Target="../media/image49.png" Type="http://schemas.openxmlformats.org/officeDocument/2006/relationships/image"/><Relationship Id="rId33" Target="../media/image50.svg" Type="http://schemas.openxmlformats.org/officeDocument/2006/relationships/image"/><Relationship Id="rId34" Target="../media/image51.png" Type="http://schemas.openxmlformats.org/officeDocument/2006/relationships/image"/><Relationship Id="rId35" Target="../media/image52.svg" Type="http://schemas.openxmlformats.org/officeDocument/2006/relationships/image"/><Relationship Id="rId36" Target="../media/image53.png" Type="http://schemas.openxmlformats.org/officeDocument/2006/relationships/image"/><Relationship Id="rId37" Target="../media/image54.svg" Type="http://schemas.openxmlformats.org/officeDocument/2006/relationships/image"/><Relationship Id="rId38" Target="../media/image55.png" Type="http://schemas.openxmlformats.org/officeDocument/2006/relationships/image"/><Relationship Id="rId39" Target="../media/image56.svg" Type="http://schemas.openxmlformats.org/officeDocument/2006/relationships/image"/><Relationship Id="rId4" Target="../media/image21.png" Type="http://schemas.openxmlformats.org/officeDocument/2006/relationships/image"/><Relationship Id="rId40" Target="../media/image57.png" Type="http://schemas.openxmlformats.org/officeDocument/2006/relationships/image"/><Relationship Id="rId41" Target="../media/image58.svg" Type="http://schemas.openxmlformats.org/officeDocument/2006/relationships/image"/><Relationship Id="rId42" Target="../media/image59.png" Type="http://schemas.openxmlformats.org/officeDocument/2006/relationships/image"/><Relationship Id="rId43" Target="../media/image60.svg" Type="http://schemas.openxmlformats.org/officeDocument/2006/relationships/image"/><Relationship Id="rId44" Target="../media/image61.png" Type="http://schemas.openxmlformats.org/officeDocument/2006/relationships/image"/><Relationship Id="rId45" Target="../media/image62.svg" Type="http://schemas.openxmlformats.org/officeDocument/2006/relationships/image"/><Relationship Id="rId46" Target="../media/image63.png" Type="http://schemas.openxmlformats.org/officeDocument/2006/relationships/image"/><Relationship Id="rId47" Target="../media/image64.svg" Type="http://schemas.openxmlformats.org/officeDocument/2006/relationships/image"/><Relationship Id="rId48" Target="../media/image201.png" Type="http://schemas.openxmlformats.org/officeDocument/2006/relationships/image"/><Relationship Id="rId49" Target="../media/image202.svg" Type="http://schemas.openxmlformats.org/officeDocument/2006/relationships/image"/><Relationship Id="rId5" Target="../media/image22.svg" Type="http://schemas.openxmlformats.org/officeDocument/2006/relationships/image"/><Relationship Id="rId50" Target="../media/image203.png" Type="http://schemas.openxmlformats.org/officeDocument/2006/relationships/image"/><Relationship Id="rId51" Target="../media/image204.svg" Type="http://schemas.openxmlformats.org/officeDocument/2006/relationships/image"/><Relationship Id="rId52" Target="../media/image205.png" Type="http://schemas.openxmlformats.org/officeDocument/2006/relationships/image"/><Relationship Id="rId53" Target="../media/image206.svg" Type="http://schemas.openxmlformats.org/officeDocument/2006/relationships/image"/><Relationship Id="rId54" Target="../media/image207.png" Type="http://schemas.openxmlformats.org/officeDocument/2006/relationships/image"/><Relationship Id="rId55" Target="../media/image208.svg" Type="http://schemas.openxmlformats.org/officeDocument/2006/relationships/image"/><Relationship Id="rId56" Target="../media/image209.png" Type="http://schemas.openxmlformats.org/officeDocument/2006/relationships/image"/><Relationship Id="rId57" Target="../media/image210.svg" Type="http://schemas.openxmlformats.org/officeDocument/2006/relationships/image"/><Relationship Id="rId58" Target="../media/image119.png" Type="http://schemas.openxmlformats.org/officeDocument/2006/relationships/image"/><Relationship Id="rId59" Target="../media/image120.svg" Type="http://schemas.openxmlformats.org/officeDocument/2006/relationships/image"/><Relationship Id="rId6" Target="../media/image23.png" Type="http://schemas.openxmlformats.org/officeDocument/2006/relationships/image"/><Relationship Id="rId60" Target="../media/image183.png" Type="http://schemas.openxmlformats.org/officeDocument/2006/relationships/image"/><Relationship Id="rId61" Target="../media/image184.svg" Type="http://schemas.openxmlformats.org/officeDocument/2006/relationships/image"/><Relationship Id="rId62" Target="../media/image211.png" Type="http://schemas.openxmlformats.org/officeDocument/2006/relationships/image"/><Relationship Id="rId63" Target="../media/image212.svg" Type="http://schemas.openxmlformats.org/officeDocument/2006/relationships/image"/><Relationship Id="rId64" Target="../media/image89.png" Type="http://schemas.openxmlformats.org/officeDocument/2006/relationships/image"/><Relationship Id="rId65" Target="../media/image90.svg" Type="http://schemas.openxmlformats.org/officeDocument/2006/relationships/image"/><Relationship Id="rId66" Target="../media/image213.png" Type="http://schemas.openxmlformats.org/officeDocument/2006/relationships/image"/><Relationship Id="rId67" Target="../media/image214.svg" Type="http://schemas.openxmlformats.org/officeDocument/2006/relationships/image"/><Relationship Id="rId68" Target="../media/image215.png" Type="http://schemas.openxmlformats.org/officeDocument/2006/relationships/image"/><Relationship Id="rId69" Target="../media/image216.svg" Type="http://schemas.openxmlformats.org/officeDocument/2006/relationships/image"/><Relationship Id="rId7" Target="../media/image24.svg" Type="http://schemas.openxmlformats.org/officeDocument/2006/relationships/image"/><Relationship Id="rId70" Target="../media/image93.png" Type="http://schemas.openxmlformats.org/officeDocument/2006/relationships/image"/><Relationship Id="rId71" Target="../media/image9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08543">
            <a:off x="6198569" y="987983"/>
            <a:ext cx="10883960" cy="5564424"/>
          </a:xfrm>
          <a:custGeom>
            <a:avLst/>
            <a:gdLst/>
            <a:ahLst/>
            <a:cxnLst/>
            <a:rect r="r" b="b" t="t" l="l"/>
            <a:pathLst>
              <a:path h="5564424" w="10883960">
                <a:moveTo>
                  <a:pt x="0" y="0"/>
                </a:moveTo>
                <a:lnTo>
                  <a:pt x="10883960" y="0"/>
                </a:lnTo>
                <a:lnTo>
                  <a:pt x="10883960" y="5564425"/>
                </a:lnTo>
                <a:lnTo>
                  <a:pt x="0" y="55644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324640">
            <a:off x="10181967" y="4483296"/>
            <a:ext cx="12814308" cy="6551315"/>
          </a:xfrm>
          <a:custGeom>
            <a:avLst/>
            <a:gdLst/>
            <a:ahLst/>
            <a:cxnLst/>
            <a:rect r="r" b="b" t="t" l="l"/>
            <a:pathLst>
              <a:path h="6551315" w="12814308">
                <a:moveTo>
                  <a:pt x="0" y="0"/>
                </a:moveTo>
                <a:lnTo>
                  <a:pt x="12814308" y="0"/>
                </a:lnTo>
                <a:lnTo>
                  <a:pt x="12814308" y="6551315"/>
                </a:lnTo>
                <a:lnTo>
                  <a:pt x="0" y="6551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144000" y="5882039"/>
            <a:ext cx="9799180" cy="9799180"/>
          </a:xfrm>
          <a:custGeom>
            <a:avLst/>
            <a:gdLst/>
            <a:ahLst/>
            <a:cxnLst/>
            <a:rect r="r" b="b" t="t" l="l"/>
            <a:pathLst>
              <a:path h="9799180" w="9799180">
                <a:moveTo>
                  <a:pt x="0" y="0"/>
                </a:moveTo>
                <a:lnTo>
                  <a:pt x="9799180" y="0"/>
                </a:lnTo>
                <a:lnTo>
                  <a:pt x="9799180" y="9799181"/>
                </a:lnTo>
                <a:lnTo>
                  <a:pt x="0" y="97991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36195">
            <a:off x="13786219" y="2650344"/>
            <a:ext cx="3615258" cy="3515839"/>
          </a:xfrm>
          <a:custGeom>
            <a:avLst/>
            <a:gdLst/>
            <a:ahLst/>
            <a:cxnLst/>
            <a:rect r="r" b="b" t="t" l="l"/>
            <a:pathLst>
              <a:path h="3515839" w="3615258">
                <a:moveTo>
                  <a:pt x="0" y="0"/>
                </a:moveTo>
                <a:lnTo>
                  <a:pt x="3615259" y="0"/>
                </a:lnTo>
                <a:lnTo>
                  <a:pt x="3615259" y="3515838"/>
                </a:lnTo>
                <a:lnTo>
                  <a:pt x="0" y="35158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47921" y="3643029"/>
            <a:ext cx="3363350" cy="2467858"/>
          </a:xfrm>
          <a:custGeom>
            <a:avLst/>
            <a:gdLst/>
            <a:ahLst/>
            <a:cxnLst/>
            <a:rect r="r" b="b" t="t" l="l"/>
            <a:pathLst>
              <a:path h="2467858" w="3363350">
                <a:moveTo>
                  <a:pt x="0" y="0"/>
                </a:moveTo>
                <a:lnTo>
                  <a:pt x="3363351" y="0"/>
                </a:lnTo>
                <a:lnTo>
                  <a:pt x="3363351" y="2467858"/>
                </a:lnTo>
                <a:lnTo>
                  <a:pt x="0" y="2467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38971">
            <a:off x="9942961" y="1209211"/>
            <a:ext cx="5362616" cy="2781857"/>
          </a:xfrm>
          <a:custGeom>
            <a:avLst/>
            <a:gdLst/>
            <a:ahLst/>
            <a:cxnLst/>
            <a:rect r="r" b="b" t="t" l="l"/>
            <a:pathLst>
              <a:path h="2781857" w="5362616">
                <a:moveTo>
                  <a:pt x="0" y="0"/>
                </a:moveTo>
                <a:lnTo>
                  <a:pt x="5362616" y="0"/>
                </a:lnTo>
                <a:lnTo>
                  <a:pt x="5362616" y="2781857"/>
                </a:lnTo>
                <a:lnTo>
                  <a:pt x="0" y="2781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054558" y="745506"/>
            <a:ext cx="1710410" cy="1571439"/>
          </a:xfrm>
          <a:custGeom>
            <a:avLst/>
            <a:gdLst/>
            <a:ahLst/>
            <a:cxnLst/>
            <a:rect r="r" b="b" t="t" l="l"/>
            <a:pathLst>
              <a:path h="1571439" w="1710410">
                <a:moveTo>
                  <a:pt x="1710410" y="0"/>
                </a:moveTo>
                <a:lnTo>
                  <a:pt x="0" y="0"/>
                </a:lnTo>
                <a:lnTo>
                  <a:pt x="0" y="1571440"/>
                </a:lnTo>
                <a:lnTo>
                  <a:pt x="1710410" y="1571440"/>
                </a:lnTo>
                <a:lnTo>
                  <a:pt x="171041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7055">
            <a:off x="16417439" y="2494659"/>
            <a:ext cx="1242404" cy="1203579"/>
          </a:xfrm>
          <a:custGeom>
            <a:avLst/>
            <a:gdLst/>
            <a:ahLst/>
            <a:cxnLst/>
            <a:rect r="r" b="b" t="t" l="l"/>
            <a:pathLst>
              <a:path h="1203579" w="1242404">
                <a:moveTo>
                  <a:pt x="0" y="0"/>
                </a:moveTo>
                <a:lnTo>
                  <a:pt x="1242404" y="0"/>
                </a:lnTo>
                <a:lnTo>
                  <a:pt x="1242404" y="1203579"/>
                </a:lnTo>
                <a:lnTo>
                  <a:pt x="0" y="12035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32517" y="1940187"/>
            <a:ext cx="6289781" cy="166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96"/>
              </a:lnSpc>
              <a:spcBef>
                <a:spcPct val="0"/>
              </a:spcBef>
            </a:pPr>
            <a:r>
              <a:rPr lang="en-US" b="true" sz="14620" strike="noStrike" u="none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Emotional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501903">
            <a:off x="10316776" y="932407"/>
            <a:ext cx="1004378" cy="666656"/>
          </a:xfrm>
          <a:custGeom>
            <a:avLst/>
            <a:gdLst/>
            <a:ahLst/>
            <a:cxnLst/>
            <a:rect r="r" b="b" t="t" l="l"/>
            <a:pathLst>
              <a:path h="666656" w="1004378">
                <a:moveTo>
                  <a:pt x="0" y="0"/>
                </a:moveTo>
                <a:lnTo>
                  <a:pt x="1004378" y="0"/>
                </a:lnTo>
                <a:lnTo>
                  <a:pt x="1004378" y="666656"/>
                </a:lnTo>
                <a:lnTo>
                  <a:pt x="0" y="6666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94868">
            <a:off x="14769384" y="4090546"/>
            <a:ext cx="1610829" cy="859780"/>
          </a:xfrm>
          <a:custGeom>
            <a:avLst/>
            <a:gdLst/>
            <a:ahLst/>
            <a:cxnLst/>
            <a:rect r="r" b="b" t="t" l="l"/>
            <a:pathLst>
              <a:path h="859780" w="1610829">
                <a:moveTo>
                  <a:pt x="0" y="0"/>
                </a:moveTo>
                <a:lnTo>
                  <a:pt x="1610829" y="0"/>
                </a:lnTo>
                <a:lnTo>
                  <a:pt x="1610829" y="859779"/>
                </a:lnTo>
                <a:lnTo>
                  <a:pt x="0" y="8597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32517" y="6964886"/>
            <a:ext cx="6091567" cy="100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99"/>
              </a:lnSpc>
              <a:spcBef>
                <a:spcPct val="0"/>
              </a:spcBef>
            </a:pPr>
            <a:r>
              <a:rPr lang="en-US" b="true" sz="3199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Emotional intelligence and its importance in a child's life.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21715">
            <a:off x="16590302" y="2678920"/>
            <a:ext cx="896679" cy="376605"/>
          </a:xfrm>
          <a:custGeom>
            <a:avLst/>
            <a:gdLst/>
            <a:ahLst/>
            <a:cxnLst/>
            <a:rect r="r" b="b" t="t" l="l"/>
            <a:pathLst>
              <a:path h="376605" w="896679">
                <a:moveTo>
                  <a:pt x="0" y="0"/>
                </a:moveTo>
                <a:lnTo>
                  <a:pt x="896679" y="0"/>
                </a:lnTo>
                <a:lnTo>
                  <a:pt x="896679" y="376605"/>
                </a:lnTo>
                <a:lnTo>
                  <a:pt x="0" y="37660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-10528889">
            <a:off x="4317285" y="-2249687"/>
            <a:ext cx="5270300" cy="3985109"/>
            <a:chOff x="0" y="0"/>
            <a:chExt cx="7027066" cy="531347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9" id="19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62" id="62"/>
          <p:cNvGrpSpPr/>
          <p:nvPr/>
        </p:nvGrpSpPr>
        <p:grpSpPr>
          <a:xfrm rot="7061963">
            <a:off x="3519742" y="8789075"/>
            <a:ext cx="5270300" cy="3985109"/>
            <a:chOff x="0" y="0"/>
            <a:chExt cx="7027066" cy="5313478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109" id="109"/>
          <p:cNvGrpSpPr/>
          <p:nvPr/>
        </p:nvGrpSpPr>
        <p:grpSpPr>
          <a:xfrm rot="0">
            <a:off x="11364303" y="5875370"/>
            <a:ext cx="4293188" cy="4282879"/>
            <a:chOff x="0" y="0"/>
            <a:chExt cx="5724251" cy="5710505"/>
          </a:xfrm>
        </p:grpSpPr>
        <p:sp>
          <p:nvSpPr>
            <p:cNvPr name="Freeform 110" id="110"/>
            <p:cNvSpPr/>
            <p:nvPr/>
          </p:nvSpPr>
          <p:spPr>
            <a:xfrm flipH="false" flipV="false" rot="2615988">
              <a:off x="740681" y="932693"/>
              <a:ext cx="4242890" cy="3845119"/>
            </a:xfrm>
            <a:custGeom>
              <a:avLst/>
              <a:gdLst/>
              <a:ahLst/>
              <a:cxnLst/>
              <a:rect r="r" b="b" t="t" l="l"/>
              <a:pathLst>
                <a:path h="3845119" w="4242890">
                  <a:moveTo>
                    <a:pt x="0" y="0"/>
                  </a:moveTo>
                  <a:lnTo>
                    <a:pt x="4242889" y="0"/>
                  </a:lnTo>
                  <a:lnTo>
                    <a:pt x="4242889" y="3845119"/>
                  </a:lnTo>
                  <a:lnTo>
                    <a:pt x="0" y="3845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1" id="111"/>
            <p:cNvSpPr/>
            <p:nvPr/>
          </p:nvSpPr>
          <p:spPr>
            <a:xfrm flipH="false" flipV="false" rot="-6095789">
              <a:off x="4077630" y="375095"/>
              <a:ext cx="941885" cy="1029382"/>
            </a:xfrm>
            <a:custGeom>
              <a:avLst/>
              <a:gdLst/>
              <a:ahLst/>
              <a:cxnLst/>
              <a:rect r="r" b="b" t="t" l="l"/>
              <a:pathLst>
                <a:path h="1029382" w="941885">
                  <a:moveTo>
                    <a:pt x="0" y="0"/>
                  </a:moveTo>
                  <a:lnTo>
                    <a:pt x="941885" y="0"/>
                  </a:lnTo>
                  <a:lnTo>
                    <a:pt x="941885" y="1029382"/>
                  </a:lnTo>
                  <a:lnTo>
                    <a:pt x="0" y="1029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8">
                <a:extLst>
                  <a:ext uri="{96DAC541-7B7A-43D3-8B79-37D633B846F1}">
                    <asvg:svgBlip xmlns:asvg="http://schemas.microsoft.com/office/drawing/2016/SVG/main" r:embed="rId6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2" id="112"/>
            <p:cNvSpPr/>
            <p:nvPr/>
          </p:nvSpPr>
          <p:spPr>
            <a:xfrm flipH="false" flipV="false" rot="-8912789">
              <a:off x="989306" y="454575"/>
              <a:ext cx="905980" cy="990142"/>
            </a:xfrm>
            <a:custGeom>
              <a:avLst/>
              <a:gdLst/>
              <a:ahLst/>
              <a:cxnLst/>
              <a:rect r="r" b="b" t="t" l="l"/>
              <a:pathLst>
                <a:path h="990142" w="905980">
                  <a:moveTo>
                    <a:pt x="0" y="0"/>
                  </a:moveTo>
                  <a:lnTo>
                    <a:pt x="905980" y="0"/>
                  </a:lnTo>
                  <a:lnTo>
                    <a:pt x="905980" y="990142"/>
                  </a:lnTo>
                  <a:lnTo>
                    <a:pt x="0" y="990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8">
                <a:extLst>
                  <a:ext uri="{96DAC541-7B7A-43D3-8B79-37D633B846F1}">
                    <asvg:svgBlip xmlns:asvg="http://schemas.microsoft.com/office/drawing/2016/SVG/main" r:embed="rId6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0">
              <a:off x="608089" y="1167958"/>
              <a:ext cx="2143732" cy="1629236"/>
            </a:xfrm>
            <a:custGeom>
              <a:avLst/>
              <a:gdLst/>
              <a:ahLst/>
              <a:cxnLst/>
              <a:rect r="r" b="b" t="t" l="l"/>
              <a:pathLst>
                <a:path h="1629236" w="2143732">
                  <a:moveTo>
                    <a:pt x="0" y="0"/>
                  </a:moveTo>
                  <a:lnTo>
                    <a:pt x="2143731" y="0"/>
                  </a:lnTo>
                  <a:lnTo>
                    <a:pt x="2143731" y="1629236"/>
                  </a:lnTo>
                  <a:lnTo>
                    <a:pt x="0" y="16292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4" id="114"/>
            <p:cNvSpPr/>
            <p:nvPr/>
          </p:nvSpPr>
          <p:spPr>
            <a:xfrm flipH="false" flipV="false" rot="0">
              <a:off x="797536" y="1310497"/>
              <a:ext cx="1479931" cy="1124748"/>
            </a:xfrm>
            <a:custGeom>
              <a:avLst/>
              <a:gdLst/>
              <a:ahLst/>
              <a:cxnLst/>
              <a:rect r="r" b="b" t="t" l="l"/>
              <a:pathLst>
                <a:path h="1124748" w="1479931">
                  <a:moveTo>
                    <a:pt x="0" y="0"/>
                  </a:moveTo>
                  <a:lnTo>
                    <a:pt x="1479931" y="0"/>
                  </a:lnTo>
                  <a:lnTo>
                    <a:pt x="1479931" y="1124747"/>
                  </a:lnTo>
                  <a:lnTo>
                    <a:pt x="0" y="1124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0">
                <a:extLst>
                  <a:ext uri="{96DAC541-7B7A-43D3-8B79-37D633B846F1}">
                    <asvg:svgBlip xmlns:asvg="http://schemas.microsoft.com/office/drawing/2016/SVG/main" r:embed="rId7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5" id="115"/>
            <p:cNvSpPr/>
            <p:nvPr/>
          </p:nvSpPr>
          <p:spPr>
            <a:xfrm flipH="false" flipV="false" rot="0">
              <a:off x="3024049" y="1226016"/>
              <a:ext cx="2143732" cy="1629236"/>
            </a:xfrm>
            <a:custGeom>
              <a:avLst/>
              <a:gdLst/>
              <a:ahLst/>
              <a:cxnLst/>
              <a:rect r="r" b="b" t="t" l="l"/>
              <a:pathLst>
                <a:path h="1629236" w="2143732">
                  <a:moveTo>
                    <a:pt x="0" y="0"/>
                  </a:moveTo>
                  <a:lnTo>
                    <a:pt x="2143732" y="0"/>
                  </a:lnTo>
                  <a:lnTo>
                    <a:pt x="2143732" y="1629236"/>
                  </a:lnTo>
                  <a:lnTo>
                    <a:pt x="0" y="16292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6" id="116"/>
            <p:cNvSpPr/>
            <p:nvPr/>
          </p:nvSpPr>
          <p:spPr>
            <a:xfrm flipH="false" flipV="false" rot="0">
              <a:off x="3240198" y="1310497"/>
              <a:ext cx="1479931" cy="1124748"/>
            </a:xfrm>
            <a:custGeom>
              <a:avLst/>
              <a:gdLst/>
              <a:ahLst/>
              <a:cxnLst/>
              <a:rect r="r" b="b" t="t" l="l"/>
              <a:pathLst>
                <a:path h="1124748" w="1479931">
                  <a:moveTo>
                    <a:pt x="0" y="0"/>
                  </a:moveTo>
                  <a:lnTo>
                    <a:pt x="1479931" y="0"/>
                  </a:lnTo>
                  <a:lnTo>
                    <a:pt x="1479931" y="1124747"/>
                  </a:lnTo>
                  <a:lnTo>
                    <a:pt x="0" y="1124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0">
                <a:extLst>
                  <a:ext uri="{96DAC541-7B7A-43D3-8B79-37D633B846F1}">
                    <asvg:svgBlip xmlns:asvg="http://schemas.microsoft.com/office/drawing/2016/SVG/main" r:embed="rId7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17" id="117"/>
          <p:cNvGrpSpPr/>
          <p:nvPr/>
        </p:nvGrpSpPr>
        <p:grpSpPr>
          <a:xfrm rot="0">
            <a:off x="13641072" y="1531226"/>
            <a:ext cx="1276249" cy="1434664"/>
            <a:chOff x="0" y="0"/>
            <a:chExt cx="1701666" cy="1912885"/>
          </a:xfrm>
        </p:grpSpPr>
        <p:sp>
          <p:nvSpPr>
            <p:cNvPr name="Freeform 118" id="118"/>
            <p:cNvSpPr/>
            <p:nvPr/>
          </p:nvSpPr>
          <p:spPr>
            <a:xfrm flipH="false" flipV="false" rot="-9051675">
              <a:off x="286130" y="549998"/>
              <a:ext cx="1215085" cy="1139142"/>
            </a:xfrm>
            <a:custGeom>
              <a:avLst/>
              <a:gdLst/>
              <a:ahLst/>
              <a:cxnLst/>
              <a:rect r="r" b="b" t="t" l="l"/>
              <a:pathLst>
                <a:path h="1139142" w="1215085">
                  <a:moveTo>
                    <a:pt x="0" y="0"/>
                  </a:moveTo>
                  <a:lnTo>
                    <a:pt x="1215085" y="0"/>
                  </a:lnTo>
                  <a:lnTo>
                    <a:pt x="1215085" y="1139142"/>
                  </a:lnTo>
                  <a:lnTo>
                    <a:pt x="0" y="1139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2">
                <a:extLst>
                  <a:ext uri="{96DAC541-7B7A-43D3-8B79-37D633B846F1}">
                    <asvg:svgBlip xmlns:asvg="http://schemas.microsoft.com/office/drawing/2016/SVG/main" r:embed="rId7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9" id="119"/>
            <p:cNvSpPr/>
            <p:nvPr/>
          </p:nvSpPr>
          <p:spPr>
            <a:xfrm flipH="false" flipV="false" rot="-9250105">
              <a:off x="844206" y="84042"/>
              <a:ext cx="496843" cy="484422"/>
            </a:xfrm>
            <a:custGeom>
              <a:avLst/>
              <a:gdLst/>
              <a:ahLst/>
              <a:cxnLst/>
              <a:rect r="r" b="b" t="t" l="l"/>
              <a:pathLst>
                <a:path h="484422" w="496843">
                  <a:moveTo>
                    <a:pt x="0" y="0"/>
                  </a:moveTo>
                  <a:lnTo>
                    <a:pt x="496843" y="0"/>
                  </a:lnTo>
                  <a:lnTo>
                    <a:pt x="496843" y="484422"/>
                  </a:lnTo>
                  <a:lnTo>
                    <a:pt x="0" y="48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4">
                <a:extLst>
                  <a:ext uri="{96DAC541-7B7A-43D3-8B79-37D633B846F1}">
                    <asvg:svgBlip xmlns:asvg="http://schemas.microsoft.com/office/drawing/2016/SVG/main" r:embed="rId7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0" id="120"/>
            <p:cNvSpPr/>
            <p:nvPr/>
          </p:nvSpPr>
          <p:spPr>
            <a:xfrm flipH="false" flipV="false" rot="-9250105">
              <a:off x="80715" y="298593"/>
              <a:ext cx="496843" cy="484422"/>
            </a:xfrm>
            <a:custGeom>
              <a:avLst/>
              <a:gdLst/>
              <a:ahLst/>
              <a:cxnLst/>
              <a:rect r="r" b="b" t="t" l="l"/>
              <a:pathLst>
                <a:path h="484422" w="496843">
                  <a:moveTo>
                    <a:pt x="0" y="0"/>
                  </a:moveTo>
                  <a:lnTo>
                    <a:pt x="496843" y="0"/>
                  </a:lnTo>
                  <a:lnTo>
                    <a:pt x="496843" y="484422"/>
                  </a:lnTo>
                  <a:lnTo>
                    <a:pt x="0" y="48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4">
                <a:extLst>
                  <a:ext uri="{96DAC541-7B7A-43D3-8B79-37D633B846F1}">
                    <asvg:svgBlip xmlns:asvg="http://schemas.microsoft.com/office/drawing/2016/SVG/main" r:embed="rId7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1" id="121"/>
          <p:cNvSpPr/>
          <p:nvPr/>
        </p:nvSpPr>
        <p:spPr>
          <a:xfrm flipH="false" flipV="false" rot="3352381">
            <a:off x="11734514" y="4281412"/>
            <a:ext cx="672672" cy="577657"/>
          </a:xfrm>
          <a:custGeom>
            <a:avLst/>
            <a:gdLst/>
            <a:ahLst/>
            <a:cxnLst/>
            <a:rect r="r" b="b" t="t" l="l"/>
            <a:pathLst>
              <a:path h="577657" w="672672">
                <a:moveTo>
                  <a:pt x="0" y="0"/>
                </a:moveTo>
                <a:lnTo>
                  <a:pt x="672672" y="0"/>
                </a:lnTo>
                <a:lnTo>
                  <a:pt x="672672" y="577657"/>
                </a:lnTo>
                <a:lnTo>
                  <a:pt x="0" y="577657"/>
                </a:lnTo>
                <a:lnTo>
                  <a:pt x="0" y="0"/>
                </a:lnTo>
                <a:close/>
              </a:path>
            </a:pathLst>
          </a:custGeom>
          <a:blipFill>
            <a:blip r:embed="rId76">
              <a:extLs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2" id="122"/>
          <p:cNvSpPr/>
          <p:nvPr/>
        </p:nvSpPr>
        <p:spPr>
          <a:xfrm flipH="false" flipV="false" rot="3266191">
            <a:off x="11735427" y="4176096"/>
            <a:ext cx="214543" cy="218643"/>
          </a:xfrm>
          <a:custGeom>
            <a:avLst/>
            <a:gdLst/>
            <a:ahLst/>
            <a:cxnLst/>
            <a:rect r="r" b="b" t="t" l="l"/>
            <a:pathLst>
              <a:path h="218643" w="214543">
                <a:moveTo>
                  <a:pt x="0" y="0"/>
                </a:moveTo>
                <a:lnTo>
                  <a:pt x="214543" y="0"/>
                </a:lnTo>
                <a:lnTo>
                  <a:pt x="214543" y="218642"/>
                </a:lnTo>
                <a:lnTo>
                  <a:pt x="0" y="218642"/>
                </a:lnTo>
                <a:lnTo>
                  <a:pt x="0" y="0"/>
                </a:lnTo>
                <a:close/>
              </a:path>
            </a:pathLst>
          </a:custGeom>
          <a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3" id="123"/>
          <p:cNvSpPr/>
          <p:nvPr/>
        </p:nvSpPr>
        <p:spPr>
          <a:xfrm flipH="false" flipV="false" rot="3840474">
            <a:off x="12108349" y="4319961"/>
            <a:ext cx="211690" cy="215735"/>
          </a:xfrm>
          <a:custGeom>
            <a:avLst/>
            <a:gdLst/>
            <a:ahLst/>
            <a:cxnLst/>
            <a:rect r="r" b="b" t="t" l="l"/>
            <a:pathLst>
              <a:path h="215735" w="211690">
                <a:moveTo>
                  <a:pt x="0" y="0"/>
                </a:moveTo>
                <a:lnTo>
                  <a:pt x="211690" y="0"/>
                </a:lnTo>
                <a:lnTo>
                  <a:pt x="211690" y="215735"/>
                </a:lnTo>
                <a:lnTo>
                  <a:pt x="0" y="215735"/>
                </a:lnTo>
                <a:lnTo>
                  <a:pt x="0" y="0"/>
                </a:lnTo>
                <a:close/>
              </a:path>
            </a:pathLst>
          </a:custGeom>
          <a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4" id="124"/>
          <p:cNvSpPr/>
          <p:nvPr/>
        </p:nvSpPr>
        <p:spPr>
          <a:xfrm flipH="false" flipV="false" rot="-5117996">
            <a:off x="12240897" y="4154879"/>
            <a:ext cx="186499" cy="203824"/>
          </a:xfrm>
          <a:custGeom>
            <a:avLst/>
            <a:gdLst/>
            <a:ahLst/>
            <a:cxnLst/>
            <a:rect r="r" b="b" t="t" l="l"/>
            <a:pathLst>
              <a:path h="203824" w="186499">
                <a:moveTo>
                  <a:pt x="0" y="0"/>
                </a:moveTo>
                <a:lnTo>
                  <a:pt x="186498" y="0"/>
                </a:lnTo>
                <a:lnTo>
                  <a:pt x="186498" y="203824"/>
                </a:lnTo>
                <a:lnTo>
                  <a:pt x="0" y="203824"/>
                </a:lnTo>
                <a:lnTo>
                  <a:pt x="0" y="0"/>
                </a:lnTo>
                <a:close/>
              </a:path>
            </a:pathLst>
          </a:cu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5" id="125"/>
          <p:cNvSpPr/>
          <p:nvPr/>
        </p:nvSpPr>
        <p:spPr>
          <a:xfrm flipH="false" flipV="false" rot="-8100000">
            <a:off x="11780816" y="3969791"/>
            <a:ext cx="186499" cy="203824"/>
          </a:xfrm>
          <a:custGeom>
            <a:avLst/>
            <a:gdLst/>
            <a:ahLst/>
            <a:cxnLst/>
            <a:rect r="r" b="b" t="t" l="l"/>
            <a:pathLst>
              <a:path h="203824" w="186499">
                <a:moveTo>
                  <a:pt x="0" y="0"/>
                </a:moveTo>
                <a:lnTo>
                  <a:pt x="186499" y="0"/>
                </a:lnTo>
                <a:lnTo>
                  <a:pt x="186499" y="203823"/>
                </a:lnTo>
                <a:lnTo>
                  <a:pt x="0" y="203823"/>
                </a:lnTo>
                <a:lnTo>
                  <a:pt x="0" y="0"/>
                </a:lnTo>
                <a:close/>
              </a:path>
            </a:pathLst>
          </a:cu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6" id="126"/>
          <p:cNvSpPr txBox="true"/>
          <p:nvPr/>
        </p:nvSpPr>
        <p:spPr>
          <a:xfrm rot="0">
            <a:off x="1432517" y="3446000"/>
            <a:ext cx="7413450" cy="3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96"/>
              </a:lnSpc>
              <a:spcBef>
                <a:spcPct val="0"/>
              </a:spcBef>
            </a:pPr>
            <a:r>
              <a:rPr lang="en-US" b="true" sz="14620" strike="noStrike" u="none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Intelligence in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2999051" y="4932177"/>
            <a:ext cx="5846915" cy="1655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96"/>
              </a:lnSpc>
              <a:spcBef>
                <a:spcPct val="0"/>
              </a:spcBef>
            </a:pPr>
            <a:r>
              <a:rPr lang="en-US" b="true" sz="14620" strike="noStrike" u="none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Children</a:t>
            </a:r>
          </a:p>
        </p:txBody>
      </p:sp>
      <p:sp>
        <p:nvSpPr>
          <p:cNvPr name="Freeform 128" id="128"/>
          <p:cNvSpPr/>
          <p:nvPr/>
        </p:nvSpPr>
        <p:spPr>
          <a:xfrm flipH="false" flipV="false" rot="1737573">
            <a:off x="11790361" y="4251885"/>
            <a:ext cx="119885" cy="135847"/>
          </a:xfrm>
          <a:custGeom>
            <a:avLst/>
            <a:gdLst/>
            <a:ahLst/>
            <a:cxnLst/>
            <a:rect r="r" b="b" t="t" l="l"/>
            <a:pathLst>
              <a:path h="135847" w="119885">
                <a:moveTo>
                  <a:pt x="0" y="0"/>
                </a:moveTo>
                <a:lnTo>
                  <a:pt x="119885" y="0"/>
                </a:lnTo>
                <a:lnTo>
                  <a:pt x="119885" y="135847"/>
                </a:lnTo>
                <a:lnTo>
                  <a:pt x="0" y="135847"/>
                </a:lnTo>
                <a:lnTo>
                  <a:pt x="0" y="0"/>
                </a:lnTo>
                <a:close/>
              </a:path>
            </a:pathLst>
          </a:custGeom>
          <a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9" id="129"/>
          <p:cNvSpPr/>
          <p:nvPr/>
        </p:nvSpPr>
        <p:spPr>
          <a:xfrm flipH="false" flipV="false" rot="1737573">
            <a:off x="12154251" y="4390733"/>
            <a:ext cx="119885" cy="135847"/>
          </a:xfrm>
          <a:custGeom>
            <a:avLst/>
            <a:gdLst/>
            <a:ahLst/>
            <a:cxnLst/>
            <a:rect r="r" b="b" t="t" l="l"/>
            <a:pathLst>
              <a:path h="135847" w="119885">
                <a:moveTo>
                  <a:pt x="0" y="0"/>
                </a:moveTo>
                <a:lnTo>
                  <a:pt x="119885" y="0"/>
                </a:lnTo>
                <a:lnTo>
                  <a:pt x="119885" y="135847"/>
                </a:lnTo>
                <a:lnTo>
                  <a:pt x="0" y="135847"/>
                </a:lnTo>
                <a:lnTo>
                  <a:pt x="0" y="0"/>
                </a:lnTo>
                <a:close/>
              </a:path>
            </a:pathLst>
          </a:custGeom>
          <a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571697" y="705619"/>
            <a:ext cx="14194516" cy="8350225"/>
            <a:chOff x="0" y="0"/>
            <a:chExt cx="18926021" cy="11133633"/>
          </a:xfrm>
        </p:grpSpPr>
        <p:sp>
          <p:nvSpPr>
            <p:cNvPr name="Freeform 3" id="3"/>
            <p:cNvSpPr/>
            <p:nvPr/>
          </p:nvSpPr>
          <p:spPr>
            <a:xfrm flipH="false" flipV="false" rot="2070850">
              <a:off x="1137061" y="2098467"/>
              <a:ext cx="9485938" cy="6960307"/>
            </a:xfrm>
            <a:custGeom>
              <a:avLst/>
              <a:gdLst/>
              <a:ahLst/>
              <a:cxnLst/>
              <a:rect r="r" b="b" t="t" l="l"/>
              <a:pathLst>
                <a:path h="6960307" w="9485938">
                  <a:moveTo>
                    <a:pt x="0" y="0"/>
                  </a:moveTo>
                  <a:lnTo>
                    <a:pt x="9485939" y="0"/>
                  </a:lnTo>
                  <a:lnTo>
                    <a:pt x="9485939" y="6960307"/>
                  </a:lnTo>
                  <a:lnTo>
                    <a:pt x="0" y="6960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true" flipV="false" rot="-2090699">
              <a:off x="8302079" y="2085946"/>
              <a:ext cx="9485938" cy="6960307"/>
            </a:xfrm>
            <a:custGeom>
              <a:avLst/>
              <a:gdLst/>
              <a:ahLst/>
              <a:cxnLst/>
              <a:rect r="r" b="b" t="t" l="l"/>
              <a:pathLst>
                <a:path h="6960307" w="9485938">
                  <a:moveTo>
                    <a:pt x="9485938" y="0"/>
                  </a:moveTo>
                  <a:lnTo>
                    <a:pt x="0" y="0"/>
                  </a:lnTo>
                  <a:lnTo>
                    <a:pt x="0" y="6960307"/>
                  </a:lnTo>
                  <a:lnTo>
                    <a:pt x="9485938" y="6960307"/>
                  </a:lnTo>
                  <a:lnTo>
                    <a:pt x="9485938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853571" y="671003"/>
            <a:ext cx="5504904" cy="2814382"/>
          </a:xfrm>
          <a:custGeom>
            <a:avLst/>
            <a:gdLst/>
            <a:ahLst/>
            <a:cxnLst/>
            <a:rect r="r" b="b" t="t" l="l"/>
            <a:pathLst>
              <a:path h="2814382" w="5504904">
                <a:moveTo>
                  <a:pt x="0" y="0"/>
                </a:moveTo>
                <a:lnTo>
                  <a:pt x="5504904" y="0"/>
                </a:lnTo>
                <a:lnTo>
                  <a:pt x="5504904" y="2814382"/>
                </a:lnTo>
                <a:lnTo>
                  <a:pt x="0" y="28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902323" y="324158"/>
            <a:ext cx="2756154" cy="1409083"/>
          </a:xfrm>
          <a:custGeom>
            <a:avLst/>
            <a:gdLst/>
            <a:ahLst/>
            <a:cxnLst/>
            <a:rect r="r" b="b" t="t" l="l"/>
            <a:pathLst>
              <a:path h="1409083" w="2756154">
                <a:moveTo>
                  <a:pt x="0" y="0"/>
                </a:moveTo>
                <a:lnTo>
                  <a:pt x="2756154" y="0"/>
                </a:lnTo>
                <a:lnTo>
                  <a:pt x="2756154" y="1409084"/>
                </a:lnTo>
                <a:lnTo>
                  <a:pt x="0" y="1409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30461">
            <a:off x="5525917" y="7601808"/>
            <a:ext cx="3024519" cy="2614948"/>
          </a:xfrm>
          <a:custGeom>
            <a:avLst/>
            <a:gdLst/>
            <a:ahLst/>
            <a:cxnLst/>
            <a:rect r="r" b="b" t="t" l="l"/>
            <a:pathLst>
              <a:path h="2614948" w="3024519">
                <a:moveTo>
                  <a:pt x="0" y="0"/>
                </a:moveTo>
                <a:lnTo>
                  <a:pt x="3024519" y="0"/>
                </a:lnTo>
                <a:lnTo>
                  <a:pt x="3024519" y="2614948"/>
                </a:lnTo>
                <a:lnTo>
                  <a:pt x="0" y="2614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330461">
            <a:off x="9683602" y="7601808"/>
            <a:ext cx="3024519" cy="2614948"/>
          </a:xfrm>
          <a:custGeom>
            <a:avLst/>
            <a:gdLst/>
            <a:ahLst/>
            <a:cxnLst/>
            <a:rect r="r" b="b" t="t" l="l"/>
            <a:pathLst>
              <a:path h="2614948" w="3024519">
                <a:moveTo>
                  <a:pt x="0" y="0"/>
                </a:moveTo>
                <a:lnTo>
                  <a:pt x="3024519" y="0"/>
                </a:lnTo>
                <a:lnTo>
                  <a:pt x="3024519" y="2614948"/>
                </a:lnTo>
                <a:lnTo>
                  <a:pt x="0" y="2614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759955" y="5614501"/>
            <a:ext cx="4342776" cy="2714235"/>
            <a:chOff x="0" y="0"/>
            <a:chExt cx="5790368" cy="36189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790368" cy="3618980"/>
            </a:xfrm>
            <a:custGeom>
              <a:avLst/>
              <a:gdLst/>
              <a:ahLst/>
              <a:cxnLst/>
              <a:rect r="r" b="b" t="t" l="l"/>
              <a:pathLst>
                <a:path h="3618980" w="5790368">
                  <a:moveTo>
                    <a:pt x="0" y="0"/>
                  </a:moveTo>
                  <a:lnTo>
                    <a:pt x="5790368" y="0"/>
                  </a:lnTo>
                  <a:lnTo>
                    <a:pt x="5790368" y="3618980"/>
                  </a:lnTo>
                  <a:lnTo>
                    <a:pt x="0" y="3618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49335" y="889563"/>
              <a:ext cx="1907687" cy="1077843"/>
            </a:xfrm>
            <a:custGeom>
              <a:avLst/>
              <a:gdLst/>
              <a:ahLst/>
              <a:cxnLst/>
              <a:rect r="r" b="b" t="t" l="l"/>
              <a:pathLst>
                <a:path h="1077843" w="1907687">
                  <a:moveTo>
                    <a:pt x="0" y="0"/>
                  </a:moveTo>
                  <a:lnTo>
                    <a:pt x="1907687" y="0"/>
                  </a:lnTo>
                  <a:lnTo>
                    <a:pt x="1907687" y="1077843"/>
                  </a:lnTo>
                  <a:lnTo>
                    <a:pt x="0" y="1077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915006" y="5851375"/>
            <a:ext cx="4365394" cy="2477361"/>
            <a:chOff x="0" y="0"/>
            <a:chExt cx="5820525" cy="33031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820525" cy="3303148"/>
            </a:xfrm>
            <a:custGeom>
              <a:avLst/>
              <a:gdLst/>
              <a:ahLst/>
              <a:cxnLst/>
              <a:rect r="r" b="b" t="t" l="l"/>
              <a:pathLst>
                <a:path h="3303148" w="5820525">
                  <a:moveTo>
                    <a:pt x="0" y="0"/>
                  </a:moveTo>
                  <a:lnTo>
                    <a:pt x="5820525" y="0"/>
                  </a:lnTo>
                  <a:lnTo>
                    <a:pt x="5820525" y="3303148"/>
                  </a:lnTo>
                  <a:lnTo>
                    <a:pt x="0" y="3303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586065">
              <a:off x="1230743" y="1112652"/>
              <a:ext cx="1211174" cy="1152129"/>
            </a:xfrm>
            <a:custGeom>
              <a:avLst/>
              <a:gdLst/>
              <a:ahLst/>
              <a:cxnLst/>
              <a:rect r="r" b="b" t="t" l="l"/>
              <a:pathLst>
                <a:path h="1152129" w="1211174">
                  <a:moveTo>
                    <a:pt x="0" y="0"/>
                  </a:moveTo>
                  <a:lnTo>
                    <a:pt x="1211174" y="0"/>
                  </a:lnTo>
                  <a:lnTo>
                    <a:pt x="1211174" y="1152130"/>
                  </a:lnTo>
                  <a:lnTo>
                    <a:pt x="0" y="1152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363777">
              <a:off x="2939823" y="573731"/>
              <a:ext cx="1649959" cy="1194158"/>
            </a:xfrm>
            <a:custGeom>
              <a:avLst/>
              <a:gdLst/>
              <a:ahLst/>
              <a:cxnLst/>
              <a:rect r="r" b="b" t="t" l="l"/>
              <a:pathLst>
                <a:path h="1194158" w="1649959">
                  <a:moveTo>
                    <a:pt x="0" y="0"/>
                  </a:moveTo>
                  <a:lnTo>
                    <a:pt x="1649959" y="0"/>
                  </a:lnTo>
                  <a:lnTo>
                    <a:pt x="1649959" y="1194158"/>
                  </a:lnTo>
                  <a:lnTo>
                    <a:pt x="0" y="1194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3471672" y="5497922"/>
            <a:ext cx="3749423" cy="2830814"/>
          </a:xfrm>
          <a:custGeom>
            <a:avLst/>
            <a:gdLst/>
            <a:ahLst/>
            <a:cxnLst/>
            <a:rect r="r" b="b" t="t" l="l"/>
            <a:pathLst>
              <a:path h="2830814" w="3749423">
                <a:moveTo>
                  <a:pt x="0" y="0"/>
                </a:moveTo>
                <a:lnTo>
                  <a:pt x="3749422" y="0"/>
                </a:lnTo>
                <a:lnTo>
                  <a:pt x="3749422" y="2830814"/>
                </a:lnTo>
                <a:lnTo>
                  <a:pt x="0" y="28308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330461">
            <a:off x="1424556" y="7601808"/>
            <a:ext cx="3024519" cy="2614948"/>
          </a:xfrm>
          <a:custGeom>
            <a:avLst/>
            <a:gdLst/>
            <a:ahLst/>
            <a:cxnLst/>
            <a:rect r="r" b="b" t="t" l="l"/>
            <a:pathLst>
              <a:path h="2614948" w="3024519">
                <a:moveTo>
                  <a:pt x="0" y="0"/>
                </a:moveTo>
                <a:lnTo>
                  <a:pt x="3024518" y="0"/>
                </a:lnTo>
                <a:lnTo>
                  <a:pt x="3024518" y="2614948"/>
                </a:lnTo>
                <a:lnTo>
                  <a:pt x="0" y="2614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330461">
            <a:off x="13838926" y="7601808"/>
            <a:ext cx="3024519" cy="2614948"/>
          </a:xfrm>
          <a:custGeom>
            <a:avLst/>
            <a:gdLst/>
            <a:ahLst/>
            <a:cxnLst/>
            <a:rect r="r" b="b" t="t" l="l"/>
            <a:pathLst>
              <a:path h="2614948" w="3024519">
                <a:moveTo>
                  <a:pt x="0" y="0"/>
                </a:moveTo>
                <a:lnTo>
                  <a:pt x="3024518" y="0"/>
                </a:lnTo>
                <a:lnTo>
                  <a:pt x="3024518" y="2614948"/>
                </a:lnTo>
                <a:lnTo>
                  <a:pt x="0" y="2614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61300" y="5614501"/>
            <a:ext cx="3207368" cy="2714235"/>
          </a:xfrm>
          <a:custGeom>
            <a:avLst/>
            <a:gdLst/>
            <a:ahLst/>
            <a:cxnLst/>
            <a:rect r="r" b="b" t="t" l="l"/>
            <a:pathLst>
              <a:path h="2714235" w="3207368">
                <a:moveTo>
                  <a:pt x="0" y="0"/>
                </a:moveTo>
                <a:lnTo>
                  <a:pt x="3207368" y="0"/>
                </a:lnTo>
                <a:lnTo>
                  <a:pt x="3207368" y="2714235"/>
                </a:lnTo>
                <a:lnTo>
                  <a:pt x="0" y="271423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127942" y="5917654"/>
            <a:ext cx="1274083" cy="1006526"/>
          </a:xfrm>
          <a:custGeom>
            <a:avLst/>
            <a:gdLst/>
            <a:ahLst/>
            <a:cxnLst/>
            <a:rect r="r" b="b" t="t" l="l"/>
            <a:pathLst>
              <a:path h="1006526" w="1274083">
                <a:moveTo>
                  <a:pt x="0" y="0"/>
                </a:moveTo>
                <a:lnTo>
                  <a:pt x="1274083" y="0"/>
                </a:lnTo>
                <a:lnTo>
                  <a:pt x="1274083" y="1006526"/>
                </a:lnTo>
                <a:lnTo>
                  <a:pt x="0" y="100652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432517" y="1635451"/>
            <a:ext cx="6792313" cy="2561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b="true" sz="11993" strike="noStrike" u="none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What is</a:t>
            </a:r>
          </a:p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b="true" sz="11993" strike="noStrike" u="none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intelligence?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97728" y="1635451"/>
            <a:ext cx="5662814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b="true" sz="11993" strike="noStrike" u="none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emotional</a:t>
            </a:r>
          </a:p>
        </p:txBody>
      </p:sp>
      <p:grpSp>
        <p:nvGrpSpPr>
          <p:cNvPr name="Group 23" id="23"/>
          <p:cNvGrpSpPr/>
          <p:nvPr/>
        </p:nvGrpSpPr>
        <p:grpSpPr>
          <a:xfrm rot="-10528889">
            <a:off x="11186938" y="-2108322"/>
            <a:ext cx="5270300" cy="3985109"/>
            <a:chOff x="0" y="0"/>
            <a:chExt cx="7027066" cy="531347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70" id="70"/>
          <p:cNvGrpSpPr/>
          <p:nvPr/>
        </p:nvGrpSpPr>
        <p:grpSpPr>
          <a:xfrm rot="-10528889">
            <a:off x="16224958" y="1731138"/>
            <a:ext cx="5270300" cy="3985109"/>
            <a:chOff x="0" y="0"/>
            <a:chExt cx="7027066" cy="5313478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2" id="112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4" id="114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5" id="115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6" id="116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17" id="117"/>
          <p:cNvSpPr txBox="true"/>
          <p:nvPr/>
        </p:nvSpPr>
        <p:spPr>
          <a:xfrm rot="0">
            <a:off x="1449173" y="4585457"/>
            <a:ext cx="1243956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ability to recognize, understand, and manage your emotions.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5592913" y="8620422"/>
            <a:ext cx="2829261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lang="en-US" b="true" sz="28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elf-regulation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9838063" y="8614486"/>
            <a:ext cx="2519280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lang="en-US" b="true" sz="28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mpathy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1449173" y="8614486"/>
            <a:ext cx="291659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lang="en-US" b="true" sz="28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elf-awareness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14086743" y="8614486"/>
            <a:ext cx="2519280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lang="en-US" b="true" sz="28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ocial skills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7046" y="2097060"/>
            <a:ext cx="9000543" cy="10467784"/>
            <a:chOff x="0" y="0"/>
            <a:chExt cx="12000723" cy="13957045"/>
          </a:xfrm>
        </p:grpSpPr>
        <p:sp>
          <p:nvSpPr>
            <p:cNvPr name="Freeform 3" id="3"/>
            <p:cNvSpPr/>
            <p:nvPr/>
          </p:nvSpPr>
          <p:spPr>
            <a:xfrm flipH="false" flipV="false" rot="2283004">
              <a:off x="1481273" y="1933642"/>
              <a:ext cx="9002241" cy="7910719"/>
            </a:xfrm>
            <a:custGeom>
              <a:avLst/>
              <a:gdLst/>
              <a:ahLst/>
              <a:cxnLst/>
              <a:rect r="r" b="b" t="t" l="l"/>
              <a:pathLst>
                <a:path h="7910719" w="9002241">
                  <a:moveTo>
                    <a:pt x="0" y="0"/>
                  </a:moveTo>
                  <a:lnTo>
                    <a:pt x="9002241" y="0"/>
                  </a:lnTo>
                  <a:lnTo>
                    <a:pt x="9002241" y="7910719"/>
                  </a:lnTo>
                  <a:lnTo>
                    <a:pt x="0" y="791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2283004">
              <a:off x="1517209" y="3216836"/>
              <a:ext cx="9002241" cy="7910719"/>
            </a:xfrm>
            <a:custGeom>
              <a:avLst/>
              <a:gdLst/>
              <a:ahLst/>
              <a:cxnLst/>
              <a:rect r="r" b="b" t="t" l="l"/>
              <a:pathLst>
                <a:path h="7910719" w="9002241">
                  <a:moveTo>
                    <a:pt x="0" y="0"/>
                  </a:moveTo>
                  <a:lnTo>
                    <a:pt x="9002241" y="0"/>
                  </a:lnTo>
                  <a:lnTo>
                    <a:pt x="9002241" y="7910719"/>
                  </a:lnTo>
                  <a:lnTo>
                    <a:pt x="0" y="791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2283004">
              <a:off x="1419102" y="4525869"/>
              <a:ext cx="8624401" cy="7578693"/>
            </a:xfrm>
            <a:custGeom>
              <a:avLst/>
              <a:gdLst/>
              <a:ahLst/>
              <a:cxnLst/>
              <a:rect r="r" b="b" t="t" l="l"/>
              <a:pathLst>
                <a:path h="7578693" w="8624401">
                  <a:moveTo>
                    <a:pt x="0" y="0"/>
                  </a:moveTo>
                  <a:lnTo>
                    <a:pt x="8624401" y="0"/>
                  </a:lnTo>
                  <a:lnTo>
                    <a:pt x="8624401" y="7578692"/>
                  </a:lnTo>
                  <a:lnTo>
                    <a:pt x="0" y="7578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946907" y="5913618"/>
            <a:ext cx="9782188" cy="4665717"/>
            <a:chOff x="0" y="0"/>
            <a:chExt cx="5796852" cy="27648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96852" cy="2764869"/>
            </a:xfrm>
            <a:custGeom>
              <a:avLst/>
              <a:gdLst/>
              <a:ahLst/>
              <a:cxnLst/>
              <a:rect r="r" b="b" t="t" l="l"/>
              <a:pathLst>
                <a:path h="2764869" w="5796852">
                  <a:moveTo>
                    <a:pt x="0" y="0"/>
                  </a:moveTo>
                  <a:lnTo>
                    <a:pt x="5796852" y="0"/>
                  </a:lnTo>
                  <a:lnTo>
                    <a:pt x="5796852" y="2764869"/>
                  </a:lnTo>
                  <a:lnTo>
                    <a:pt x="0" y="2764869"/>
                  </a:lnTo>
                  <a:close/>
                </a:path>
              </a:pathLst>
            </a:custGeom>
            <a:solidFill>
              <a:srgbClr val="FFCA4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5796852" cy="2783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946907" y="6160748"/>
            <a:ext cx="9782188" cy="4665717"/>
            <a:chOff x="0" y="0"/>
            <a:chExt cx="5796852" cy="27648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796852" cy="2764869"/>
            </a:xfrm>
            <a:custGeom>
              <a:avLst/>
              <a:gdLst/>
              <a:ahLst/>
              <a:cxnLst/>
              <a:rect r="r" b="b" t="t" l="l"/>
              <a:pathLst>
                <a:path h="2764869" w="5796852">
                  <a:moveTo>
                    <a:pt x="0" y="0"/>
                  </a:moveTo>
                  <a:lnTo>
                    <a:pt x="5796852" y="0"/>
                  </a:lnTo>
                  <a:lnTo>
                    <a:pt x="5796852" y="2764869"/>
                  </a:lnTo>
                  <a:lnTo>
                    <a:pt x="0" y="2764869"/>
                  </a:lnTo>
                  <a:close/>
                </a:path>
              </a:pathLst>
            </a:custGeom>
            <a:solidFill>
              <a:srgbClr val="FFE39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5796852" cy="2783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392365" y="6150296"/>
            <a:ext cx="7387422" cy="4192362"/>
          </a:xfrm>
          <a:custGeom>
            <a:avLst/>
            <a:gdLst/>
            <a:ahLst/>
            <a:cxnLst/>
            <a:rect r="r" b="b" t="t" l="l"/>
            <a:pathLst>
              <a:path h="4192362" w="7387422">
                <a:moveTo>
                  <a:pt x="0" y="0"/>
                </a:moveTo>
                <a:lnTo>
                  <a:pt x="7387422" y="0"/>
                </a:lnTo>
                <a:lnTo>
                  <a:pt x="7387422" y="4192362"/>
                </a:lnTo>
                <a:lnTo>
                  <a:pt x="0" y="4192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41631" y="777428"/>
            <a:ext cx="5504904" cy="2814382"/>
          </a:xfrm>
          <a:custGeom>
            <a:avLst/>
            <a:gdLst/>
            <a:ahLst/>
            <a:cxnLst/>
            <a:rect r="r" b="b" t="t" l="l"/>
            <a:pathLst>
              <a:path h="2814382" w="5504904">
                <a:moveTo>
                  <a:pt x="0" y="0"/>
                </a:moveTo>
                <a:lnTo>
                  <a:pt x="5504905" y="0"/>
                </a:lnTo>
                <a:lnTo>
                  <a:pt x="5504905" y="2814382"/>
                </a:lnTo>
                <a:lnTo>
                  <a:pt x="0" y="28143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557114" y="3893382"/>
            <a:ext cx="3379226" cy="1727629"/>
          </a:xfrm>
          <a:custGeom>
            <a:avLst/>
            <a:gdLst/>
            <a:ahLst/>
            <a:cxnLst/>
            <a:rect r="r" b="b" t="t" l="l"/>
            <a:pathLst>
              <a:path h="1727629" w="3379226">
                <a:moveTo>
                  <a:pt x="0" y="0"/>
                </a:moveTo>
                <a:lnTo>
                  <a:pt x="3379226" y="0"/>
                </a:lnTo>
                <a:lnTo>
                  <a:pt x="3379226" y="1727629"/>
                </a:lnTo>
                <a:lnTo>
                  <a:pt x="0" y="17276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5682171" y="7582319"/>
            <a:ext cx="4087321" cy="2089643"/>
          </a:xfrm>
          <a:custGeom>
            <a:avLst/>
            <a:gdLst/>
            <a:ahLst/>
            <a:cxnLst/>
            <a:rect r="r" b="b" t="t" l="l"/>
            <a:pathLst>
              <a:path h="2089643" w="4087321">
                <a:moveTo>
                  <a:pt x="0" y="0"/>
                </a:moveTo>
                <a:lnTo>
                  <a:pt x="4087321" y="0"/>
                </a:lnTo>
                <a:lnTo>
                  <a:pt x="4087321" y="2089643"/>
                </a:lnTo>
                <a:lnTo>
                  <a:pt x="0" y="2089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1738119">
            <a:off x="12184171" y="2914208"/>
            <a:ext cx="4287745" cy="4935534"/>
          </a:xfrm>
          <a:custGeom>
            <a:avLst/>
            <a:gdLst/>
            <a:ahLst/>
            <a:cxnLst/>
            <a:rect r="r" b="b" t="t" l="l"/>
            <a:pathLst>
              <a:path h="4935534" w="4287745">
                <a:moveTo>
                  <a:pt x="0" y="0"/>
                </a:moveTo>
                <a:lnTo>
                  <a:pt x="4287745" y="0"/>
                </a:lnTo>
                <a:lnTo>
                  <a:pt x="4287745" y="4935534"/>
                </a:lnTo>
                <a:lnTo>
                  <a:pt x="0" y="49355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880037" y="3099317"/>
            <a:ext cx="1802134" cy="1588131"/>
          </a:xfrm>
          <a:custGeom>
            <a:avLst/>
            <a:gdLst/>
            <a:ahLst/>
            <a:cxnLst/>
            <a:rect r="r" b="b" t="t" l="l"/>
            <a:pathLst>
              <a:path h="1588131" w="1802134">
                <a:moveTo>
                  <a:pt x="0" y="0"/>
                </a:moveTo>
                <a:lnTo>
                  <a:pt x="1802134" y="0"/>
                </a:lnTo>
                <a:lnTo>
                  <a:pt x="1802134" y="1588131"/>
                </a:lnTo>
                <a:lnTo>
                  <a:pt x="0" y="15881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89667" y="1567088"/>
            <a:ext cx="10584202" cy="357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56"/>
              </a:lnSpc>
            </a:pPr>
            <a:r>
              <a:rPr lang="en-US" sz="11320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Why is</a:t>
            </a:r>
          </a:p>
          <a:p>
            <a:pPr algn="l" marL="0" indent="0" lvl="0">
              <a:lnSpc>
                <a:spcPts val="9056"/>
              </a:lnSpc>
              <a:spcBef>
                <a:spcPct val="0"/>
              </a:spcBef>
            </a:pPr>
            <a:r>
              <a:rPr lang="en-US" sz="11320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emotional intelligence important?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588301" y="6130851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88301" y="7189683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88301" y="8111587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237298" y="1556172"/>
            <a:ext cx="6209068" cy="1289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56"/>
              </a:lnSpc>
              <a:spcBef>
                <a:spcPct val="0"/>
              </a:spcBef>
            </a:pPr>
            <a:r>
              <a:rPr lang="en-US" sz="11320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developing</a:t>
            </a:r>
          </a:p>
        </p:txBody>
      </p:sp>
      <p:grpSp>
        <p:nvGrpSpPr>
          <p:cNvPr name="Group 23" id="23"/>
          <p:cNvGrpSpPr/>
          <p:nvPr/>
        </p:nvGrpSpPr>
        <p:grpSpPr>
          <a:xfrm rot="-10528889">
            <a:off x="10626780" y="-2199926"/>
            <a:ext cx="5270300" cy="3985109"/>
            <a:chOff x="0" y="0"/>
            <a:chExt cx="7027066" cy="531347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70" id="70"/>
          <p:cNvGrpSpPr/>
          <p:nvPr/>
        </p:nvGrpSpPr>
        <p:grpSpPr>
          <a:xfrm rot="0">
            <a:off x="8737059" y="6512870"/>
            <a:ext cx="3139677" cy="2745926"/>
            <a:chOff x="0" y="0"/>
            <a:chExt cx="4186237" cy="3661234"/>
          </a:xfrm>
        </p:grpSpPr>
        <p:sp>
          <p:nvSpPr>
            <p:cNvPr name="Freeform 71" id="71"/>
            <p:cNvSpPr/>
            <p:nvPr/>
          </p:nvSpPr>
          <p:spPr>
            <a:xfrm flipH="false" flipV="false" rot="10721372">
              <a:off x="1887435" y="25770"/>
              <a:ext cx="2276356" cy="1988966"/>
            </a:xfrm>
            <a:custGeom>
              <a:avLst/>
              <a:gdLst/>
              <a:ahLst/>
              <a:cxnLst/>
              <a:rect r="r" b="b" t="t" l="l"/>
              <a:pathLst>
                <a:path h="1988966" w="2276356">
                  <a:moveTo>
                    <a:pt x="0" y="0"/>
                  </a:moveTo>
                  <a:lnTo>
                    <a:pt x="2276356" y="0"/>
                  </a:lnTo>
                  <a:lnTo>
                    <a:pt x="2276356" y="1988966"/>
                  </a:lnTo>
                  <a:lnTo>
                    <a:pt x="0" y="1988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10721372">
              <a:off x="22446" y="1646499"/>
              <a:ext cx="2276356" cy="1988966"/>
            </a:xfrm>
            <a:custGeom>
              <a:avLst/>
              <a:gdLst/>
              <a:ahLst/>
              <a:cxnLst/>
              <a:rect r="r" b="b" t="t" l="l"/>
              <a:pathLst>
                <a:path h="1988966" w="2276356">
                  <a:moveTo>
                    <a:pt x="0" y="0"/>
                  </a:moveTo>
                  <a:lnTo>
                    <a:pt x="2276356" y="0"/>
                  </a:lnTo>
                  <a:lnTo>
                    <a:pt x="2276356" y="1988965"/>
                  </a:lnTo>
                  <a:lnTo>
                    <a:pt x="0" y="1988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3" id="73"/>
          <p:cNvSpPr txBox="true"/>
          <p:nvPr/>
        </p:nvSpPr>
        <p:spPr>
          <a:xfrm rot="0">
            <a:off x="2212078" y="5894568"/>
            <a:ext cx="6702078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5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Improves relationships with friends and family.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212078" y="7979256"/>
            <a:ext cx="6490809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5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Enhances academic and social success.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212078" y="7123008"/>
            <a:ext cx="676225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Helps cope with difficult emotions.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044098" y="5076825"/>
            <a:ext cx="67020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 your child label their feelings.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7324640">
            <a:off x="-221892" y="6412407"/>
            <a:ext cx="12814308" cy="6551315"/>
          </a:xfrm>
          <a:custGeom>
            <a:avLst/>
            <a:gdLst/>
            <a:ahLst/>
            <a:cxnLst/>
            <a:rect r="r" b="b" t="t" l="l"/>
            <a:pathLst>
              <a:path h="6551315" w="12814308">
                <a:moveTo>
                  <a:pt x="0" y="0"/>
                </a:moveTo>
                <a:lnTo>
                  <a:pt x="12814309" y="0"/>
                </a:lnTo>
                <a:lnTo>
                  <a:pt x="12814309" y="6551315"/>
                </a:lnTo>
                <a:lnTo>
                  <a:pt x="0" y="6551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1487730" y="4760579"/>
            <a:ext cx="4476048" cy="447604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2208543">
            <a:off x="-4610809" y="1432320"/>
            <a:ext cx="11693734" cy="5978422"/>
          </a:xfrm>
          <a:custGeom>
            <a:avLst/>
            <a:gdLst/>
            <a:ahLst/>
            <a:cxnLst/>
            <a:rect r="r" b="b" t="t" l="l"/>
            <a:pathLst>
              <a:path h="5978422" w="11693734">
                <a:moveTo>
                  <a:pt x="0" y="0"/>
                </a:moveTo>
                <a:lnTo>
                  <a:pt x="11693734" y="0"/>
                </a:lnTo>
                <a:lnTo>
                  <a:pt x="11693734" y="5978422"/>
                </a:lnTo>
                <a:lnTo>
                  <a:pt x="0" y="5978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3895260" y="6557810"/>
            <a:ext cx="7621014" cy="3820033"/>
          </a:xfrm>
          <a:custGeom>
            <a:avLst/>
            <a:gdLst/>
            <a:ahLst/>
            <a:cxnLst/>
            <a:rect r="r" b="b" t="t" l="l"/>
            <a:pathLst>
              <a:path h="3820033" w="7621014">
                <a:moveTo>
                  <a:pt x="0" y="0"/>
                </a:moveTo>
                <a:lnTo>
                  <a:pt x="7621014" y="0"/>
                </a:lnTo>
                <a:lnTo>
                  <a:pt x="7621014" y="3820034"/>
                </a:lnTo>
                <a:lnTo>
                  <a:pt x="0" y="3820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545336">
            <a:off x="-515673" y="2166958"/>
            <a:ext cx="4441509" cy="4509146"/>
          </a:xfrm>
          <a:custGeom>
            <a:avLst/>
            <a:gdLst/>
            <a:ahLst/>
            <a:cxnLst/>
            <a:rect r="r" b="b" t="t" l="l"/>
            <a:pathLst>
              <a:path h="4509146" w="4441509">
                <a:moveTo>
                  <a:pt x="0" y="0"/>
                </a:moveTo>
                <a:lnTo>
                  <a:pt x="4441509" y="0"/>
                </a:lnTo>
                <a:lnTo>
                  <a:pt x="4441509" y="4509146"/>
                </a:lnTo>
                <a:lnTo>
                  <a:pt x="0" y="45091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143305">
            <a:off x="3584336" y="5417754"/>
            <a:ext cx="4138574" cy="5031701"/>
          </a:xfrm>
          <a:custGeom>
            <a:avLst/>
            <a:gdLst/>
            <a:ahLst/>
            <a:cxnLst/>
            <a:rect r="r" b="b" t="t" l="l"/>
            <a:pathLst>
              <a:path h="5031701" w="4138574">
                <a:moveTo>
                  <a:pt x="0" y="0"/>
                </a:moveTo>
                <a:lnTo>
                  <a:pt x="4138575" y="0"/>
                </a:lnTo>
                <a:lnTo>
                  <a:pt x="4138575" y="5031701"/>
                </a:lnTo>
                <a:lnTo>
                  <a:pt x="0" y="50317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139488">
            <a:off x="3554238" y="1738475"/>
            <a:ext cx="2148958" cy="1960924"/>
          </a:xfrm>
          <a:custGeom>
            <a:avLst/>
            <a:gdLst/>
            <a:ahLst/>
            <a:cxnLst/>
            <a:rect r="r" b="b" t="t" l="l"/>
            <a:pathLst>
              <a:path h="1960924" w="2148958">
                <a:moveTo>
                  <a:pt x="2148958" y="0"/>
                </a:moveTo>
                <a:lnTo>
                  <a:pt x="0" y="0"/>
                </a:lnTo>
                <a:lnTo>
                  <a:pt x="0" y="1960924"/>
                </a:lnTo>
                <a:lnTo>
                  <a:pt x="2148958" y="1960924"/>
                </a:lnTo>
                <a:lnTo>
                  <a:pt x="214895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4225728" y="3183738"/>
            <a:ext cx="2606651" cy="2258011"/>
          </a:xfrm>
          <a:custGeom>
            <a:avLst/>
            <a:gdLst/>
            <a:ahLst/>
            <a:cxnLst/>
            <a:rect r="r" b="b" t="t" l="l"/>
            <a:pathLst>
              <a:path h="2258011" w="2606651">
                <a:moveTo>
                  <a:pt x="0" y="0"/>
                </a:moveTo>
                <a:lnTo>
                  <a:pt x="2606651" y="0"/>
                </a:lnTo>
                <a:lnTo>
                  <a:pt x="2606651" y="2258011"/>
                </a:lnTo>
                <a:lnTo>
                  <a:pt x="0" y="22580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11726838" y="3293333"/>
            <a:ext cx="510959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emotions?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942160" y="2057702"/>
            <a:ext cx="4894274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recognize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684745" y="5840120"/>
            <a:ext cx="1937757" cy="920435"/>
          </a:xfrm>
          <a:custGeom>
            <a:avLst/>
            <a:gdLst/>
            <a:ahLst/>
            <a:cxnLst/>
            <a:rect r="r" b="b" t="t" l="l"/>
            <a:pathLst>
              <a:path h="920435" w="1937757">
                <a:moveTo>
                  <a:pt x="0" y="0"/>
                </a:moveTo>
                <a:lnTo>
                  <a:pt x="1937757" y="0"/>
                </a:lnTo>
                <a:lnTo>
                  <a:pt x="1937757" y="920435"/>
                </a:lnTo>
                <a:lnTo>
                  <a:pt x="0" y="9204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36058" y="6998603"/>
            <a:ext cx="1404664" cy="1367792"/>
          </a:xfrm>
          <a:custGeom>
            <a:avLst/>
            <a:gdLst/>
            <a:ahLst/>
            <a:cxnLst/>
            <a:rect r="r" b="b" t="t" l="l"/>
            <a:pathLst>
              <a:path h="1367792" w="1404664">
                <a:moveTo>
                  <a:pt x="0" y="0"/>
                </a:moveTo>
                <a:lnTo>
                  <a:pt x="1404664" y="0"/>
                </a:lnTo>
                <a:lnTo>
                  <a:pt x="1404664" y="1367792"/>
                </a:lnTo>
                <a:lnTo>
                  <a:pt x="0" y="136779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172457">
            <a:off x="4097770" y="2521450"/>
            <a:ext cx="1246211" cy="467329"/>
          </a:xfrm>
          <a:custGeom>
            <a:avLst/>
            <a:gdLst/>
            <a:ahLst/>
            <a:cxnLst/>
            <a:rect r="r" b="b" t="t" l="l"/>
            <a:pathLst>
              <a:path h="467329" w="1246211">
                <a:moveTo>
                  <a:pt x="0" y="0"/>
                </a:moveTo>
                <a:lnTo>
                  <a:pt x="1246211" y="0"/>
                </a:lnTo>
                <a:lnTo>
                  <a:pt x="1246211" y="467329"/>
                </a:lnTo>
                <a:lnTo>
                  <a:pt x="0" y="46732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492609" y="5218681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492609" y="5918318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-10528889">
            <a:off x="7857046" y="9036432"/>
            <a:ext cx="5270300" cy="3985109"/>
            <a:chOff x="0" y="0"/>
            <a:chExt cx="7027066" cy="531347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67" id="67"/>
          <p:cNvGrpSpPr/>
          <p:nvPr/>
        </p:nvGrpSpPr>
        <p:grpSpPr>
          <a:xfrm rot="-10528889">
            <a:off x="13840292" y="-2214116"/>
            <a:ext cx="5270300" cy="3985109"/>
            <a:chOff x="0" y="0"/>
            <a:chExt cx="7027066" cy="5313478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2" id="112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114" id="114"/>
          <p:cNvGrpSpPr/>
          <p:nvPr/>
        </p:nvGrpSpPr>
        <p:grpSpPr>
          <a:xfrm rot="0">
            <a:off x="4796860" y="4271548"/>
            <a:ext cx="1464387" cy="621207"/>
            <a:chOff x="0" y="0"/>
            <a:chExt cx="1952516" cy="828276"/>
          </a:xfrm>
        </p:grpSpPr>
        <p:sp>
          <p:nvSpPr>
            <p:cNvPr name="Freeform 115" id="115"/>
            <p:cNvSpPr/>
            <p:nvPr/>
          </p:nvSpPr>
          <p:spPr>
            <a:xfrm flipH="false" flipV="false" rot="2541541">
              <a:off x="241662" y="121886"/>
              <a:ext cx="462026" cy="458561"/>
            </a:xfrm>
            <a:custGeom>
              <a:avLst/>
              <a:gdLst/>
              <a:ahLst/>
              <a:cxnLst/>
              <a:rect r="r" b="b" t="t" l="l"/>
              <a:pathLst>
                <a:path h="458561" w="462026">
                  <a:moveTo>
                    <a:pt x="0" y="0"/>
                  </a:moveTo>
                  <a:lnTo>
                    <a:pt x="462026" y="0"/>
                  </a:lnTo>
                  <a:lnTo>
                    <a:pt x="462026" y="458561"/>
                  </a:lnTo>
                  <a:lnTo>
                    <a:pt x="0" y="458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6" id="116"/>
            <p:cNvSpPr/>
            <p:nvPr/>
          </p:nvSpPr>
          <p:spPr>
            <a:xfrm flipH="false" flipV="false" rot="2541541">
              <a:off x="1248828" y="95794"/>
              <a:ext cx="462026" cy="458561"/>
            </a:xfrm>
            <a:custGeom>
              <a:avLst/>
              <a:gdLst/>
              <a:ahLst/>
              <a:cxnLst/>
              <a:rect r="r" b="b" t="t" l="l"/>
              <a:pathLst>
                <a:path h="458561" w="462026">
                  <a:moveTo>
                    <a:pt x="0" y="0"/>
                  </a:moveTo>
                  <a:lnTo>
                    <a:pt x="462026" y="0"/>
                  </a:lnTo>
                  <a:lnTo>
                    <a:pt x="462026" y="458561"/>
                  </a:lnTo>
                  <a:lnTo>
                    <a:pt x="0" y="458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17" id="117"/>
            <p:cNvSpPr/>
            <p:nvPr/>
          </p:nvSpPr>
          <p:spPr>
            <a:xfrm>
              <a:off x="0" y="790176"/>
              <a:ext cx="1952516" cy="0"/>
            </a:xfrm>
            <a:prstGeom prst="line">
              <a:avLst/>
            </a:prstGeom>
            <a:ln cap="rnd" w="762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118" id="118"/>
          <p:cNvSpPr txBox="true"/>
          <p:nvPr/>
        </p:nvSpPr>
        <p:spPr>
          <a:xfrm rot="0">
            <a:off x="7187592" y="2057702"/>
            <a:ext cx="461003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How to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10044098" y="5804170"/>
            <a:ext cx="6762250" cy="142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3000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Use emotion cards or facial expressions to show a variety of feelings.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10044098" y="7547245"/>
            <a:ext cx="6762250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b="true" sz="2700">
                <a:solidFill>
                  <a:srgbClr val="FF3F2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When children understand their feelings, they can better express themselves and manage situations more effectively.</a:t>
            </a:r>
          </a:p>
        </p:txBody>
      </p:sp>
      <p:sp>
        <p:nvSpPr>
          <p:cNvPr name="Freeform 121" id="121"/>
          <p:cNvSpPr/>
          <p:nvPr/>
        </p:nvSpPr>
        <p:spPr>
          <a:xfrm flipH="false" flipV="false" rot="632194">
            <a:off x="1028700" y="3759847"/>
            <a:ext cx="1819380" cy="1023402"/>
          </a:xfrm>
          <a:custGeom>
            <a:avLst/>
            <a:gdLst/>
            <a:ahLst/>
            <a:cxnLst/>
            <a:rect r="r" b="b" t="t" l="l"/>
            <a:pathLst>
              <a:path h="1023402" w="1819380">
                <a:moveTo>
                  <a:pt x="0" y="0"/>
                </a:moveTo>
                <a:lnTo>
                  <a:pt x="1819380" y="0"/>
                </a:lnTo>
                <a:lnTo>
                  <a:pt x="1819380" y="1023401"/>
                </a:lnTo>
                <a:lnTo>
                  <a:pt x="0" y="1023401"/>
                </a:lnTo>
                <a:lnTo>
                  <a:pt x="0" y="0"/>
                </a:lnTo>
                <a:close/>
              </a:path>
            </a:pathLst>
          </a:cu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582584" y="3822410"/>
            <a:ext cx="9642703" cy="5749462"/>
          </a:xfrm>
          <a:custGeom>
            <a:avLst/>
            <a:gdLst/>
            <a:ahLst/>
            <a:cxnLst/>
            <a:rect r="r" b="b" t="t" l="l"/>
            <a:pathLst>
              <a:path h="5749462" w="9642703">
                <a:moveTo>
                  <a:pt x="0" y="0"/>
                </a:moveTo>
                <a:lnTo>
                  <a:pt x="9642703" y="0"/>
                </a:lnTo>
                <a:lnTo>
                  <a:pt x="9642703" y="5749462"/>
                </a:lnTo>
                <a:lnTo>
                  <a:pt x="0" y="5749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17218898" y="-1022650"/>
            <a:ext cx="2547201" cy="1572858"/>
            <a:chOff x="0" y="0"/>
            <a:chExt cx="1316308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16308" cy="812800"/>
            </a:xfrm>
            <a:custGeom>
              <a:avLst/>
              <a:gdLst/>
              <a:ahLst/>
              <a:cxnLst/>
              <a:rect r="r" b="b" t="t" l="l"/>
              <a:pathLst>
                <a:path h="812800" w="1316308">
                  <a:moveTo>
                    <a:pt x="0" y="0"/>
                  </a:moveTo>
                  <a:lnTo>
                    <a:pt x="1316308" y="0"/>
                  </a:lnTo>
                  <a:lnTo>
                    <a:pt x="131630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A1C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316308" cy="831850"/>
            </a:xfrm>
            <a:prstGeom prst="rect">
              <a:avLst/>
            </a:prstGeom>
          </p:spPr>
          <p:txBody>
            <a:bodyPr anchor="ctr" rtlCol="false" tIns="58254" lIns="58254" bIns="58254" rIns="58254"/>
            <a:lstStyle/>
            <a:p>
              <a:pPr algn="ctr">
                <a:lnSpc>
                  <a:spcPts val="12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380810">
            <a:off x="7675646" y="-1788620"/>
            <a:ext cx="4196651" cy="4065506"/>
          </a:xfrm>
          <a:custGeom>
            <a:avLst/>
            <a:gdLst/>
            <a:ahLst/>
            <a:cxnLst/>
            <a:rect r="r" b="b" t="t" l="l"/>
            <a:pathLst>
              <a:path h="4065506" w="4196651">
                <a:moveTo>
                  <a:pt x="0" y="0"/>
                </a:moveTo>
                <a:lnTo>
                  <a:pt x="4196651" y="0"/>
                </a:lnTo>
                <a:lnTo>
                  <a:pt x="4196651" y="4065505"/>
                </a:lnTo>
                <a:lnTo>
                  <a:pt x="0" y="4065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7" id="7"/>
          <p:cNvGrpSpPr/>
          <p:nvPr/>
        </p:nvGrpSpPr>
        <p:grpSpPr>
          <a:xfrm rot="-10528889">
            <a:off x="10127538" y="7703100"/>
            <a:ext cx="5270300" cy="3985109"/>
            <a:chOff x="0" y="0"/>
            <a:chExt cx="7027066" cy="53134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9" id="19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54" id="54"/>
          <p:cNvSpPr/>
          <p:nvPr/>
        </p:nvSpPr>
        <p:spPr>
          <a:xfrm flipH="false" flipV="false" rot="-96409">
            <a:off x="10969608" y="-896162"/>
            <a:ext cx="9154031" cy="9437145"/>
          </a:xfrm>
          <a:custGeom>
            <a:avLst/>
            <a:gdLst/>
            <a:ahLst/>
            <a:cxnLst/>
            <a:rect r="r" b="b" t="t" l="l"/>
            <a:pathLst>
              <a:path h="9437145" w="9154031">
                <a:moveTo>
                  <a:pt x="0" y="0"/>
                </a:moveTo>
                <a:lnTo>
                  <a:pt x="9154031" y="0"/>
                </a:lnTo>
                <a:lnTo>
                  <a:pt x="9154031" y="9437145"/>
                </a:lnTo>
                <a:lnTo>
                  <a:pt x="0" y="9437145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479341">
            <a:off x="11690265" y="5026995"/>
            <a:ext cx="2773362" cy="2773362"/>
          </a:xfrm>
          <a:custGeom>
            <a:avLst/>
            <a:gdLst/>
            <a:ahLst/>
            <a:cxnLst/>
            <a:rect r="r" b="b" t="t" l="l"/>
            <a:pathLst>
              <a:path h="2773362" w="2773362">
                <a:moveTo>
                  <a:pt x="0" y="0"/>
                </a:moveTo>
                <a:lnTo>
                  <a:pt x="2773362" y="0"/>
                </a:lnTo>
                <a:lnTo>
                  <a:pt x="2773362" y="2773362"/>
                </a:lnTo>
                <a:lnTo>
                  <a:pt x="0" y="2773362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545331">
            <a:off x="12359998" y="5449017"/>
            <a:ext cx="1433896" cy="1247489"/>
          </a:xfrm>
          <a:custGeom>
            <a:avLst/>
            <a:gdLst/>
            <a:ahLst/>
            <a:cxnLst/>
            <a:rect r="r" b="b" t="t" l="l"/>
            <a:pathLst>
              <a:path h="1247489" w="1433896">
                <a:moveTo>
                  <a:pt x="0" y="0"/>
                </a:moveTo>
                <a:lnTo>
                  <a:pt x="1433896" y="0"/>
                </a:lnTo>
                <a:lnTo>
                  <a:pt x="1433896" y="1247489"/>
                </a:lnTo>
                <a:lnTo>
                  <a:pt x="0" y="1247489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1437966" y="4715195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20"/>
                </a:lnTo>
                <a:lnTo>
                  <a:pt x="0" y="382020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1437966" y="6072761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20"/>
                </a:lnTo>
                <a:lnTo>
                  <a:pt x="0" y="382020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437966" y="7979624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2" y="0"/>
                </a:lnTo>
                <a:lnTo>
                  <a:pt x="419802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761360">
            <a:off x="15200537" y="7473580"/>
            <a:ext cx="3803732" cy="3765694"/>
          </a:xfrm>
          <a:custGeom>
            <a:avLst/>
            <a:gdLst/>
            <a:ahLst/>
            <a:cxnLst/>
            <a:rect r="r" b="b" t="t" l="l"/>
            <a:pathLst>
              <a:path h="3765694" w="3803732">
                <a:moveTo>
                  <a:pt x="0" y="0"/>
                </a:moveTo>
                <a:lnTo>
                  <a:pt x="3803732" y="0"/>
                </a:lnTo>
                <a:lnTo>
                  <a:pt x="3803732" y="3765694"/>
                </a:lnTo>
                <a:lnTo>
                  <a:pt x="0" y="3765694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1" id="61"/>
          <p:cNvSpPr/>
          <p:nvPr/>
        </p:nvSpPr>
        <p:spPr>
          <a:xfrm flipH="true" flipV="false" rot="0">
            <a:off x="15688917" y="7892745"/>
            <a:ext cx="3168147" cy="2744408"/>
          </a:xfrm>
          <a:custGeom>
            <a:avLst/>
            <a:gdLst/>
            <a:ahLst/>
            <a:cxnLst/>
            <a:rect r="r" b="b" t="t" l="l"/>
            <a:pathLst>
              <a:path h="2744408" w="3168147">
                <a:moveTo>
                  <a:pt x="3168148" y="0"/>
                </a:moveTo>
                <a:lnTo>
                  <a:pt x="0" y="0"/>
                </a:lnTo>
                <a:lnTo>
                  <a:pt x="0" y="2744408"/>
                </a:lnTo>
                <a:lnTo>
                  <a:pt x="3168148" y="2744408"/>
                </a:lnTo>
                <a:lnTo>
                  <a:pt x="3168148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3818723">
            <a:off x="8425206" y="-1104350"/>
            <a:ext cx="2656510" cy="2696965"/>
          </a:xfrm>
          <a:custGeom>
            <a:avLst/>
            <a:gdLst/>
            <a:ahLst/>
            <a:cxnLst/>
            <a:rect r="r" b="b" t="t" l="l"/>
            <a:pathLst>
              <a:path h="2696965" w="2656510">
                <a:moveTo>
                  <a:pt x="0" y="0"/>
                </a:moveTo>
                <a:lnTo>
                  <a:pt x="2656510" y="0"/>
                </a:lnTo>
                <a:lnTo>
                  <a:pt x="2656510" y="2696965"/>
                </a:lnTo>
                <a:lnTo>
                  <a:pt x="0" y="2696965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3" id="63"/>
          <p:cNvSpPr txBox="true"/>
          <p:nvPr/>
        </p:nvSpPr>
        <p:spPr>
          <a:xfrm rot="0">
            <a:off x="1437966" y="1417044"/>
            <a:ext cx="833600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Developing</a:t>
            </a:r>
          </a:p>
        </p:txBody>
      </p:sp>
      <p:grpSp>
        <p:nvGrpSpPr>
          <p:cNvPr name="Group 64" id="64"/>
          <p:cNvGrpSpPr/>
          <p:nvPr/>
        </p:nvGrpSpPr>
        <p:grpSpPr>
          <a:xfrm rot="-10528889">
            <a:off x="16630005" y="3984118"/>
            <a:ext cx="5270300" cy="3985109"/>
            <a:chOff x="0" y="0"/>
            <a:chExt cx="7027066" cy="531347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0" id="110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111" id="111"/>
          <p:cNvGrpSpPr/>
          <p:nvPr/>
        </p:nvGrpSpPr>
        <p:grpSpPr>
          <a:xfrm rot="-10528889">
            <a:off x="2970819" y="-2868489"/>
            <a:ext cx="5270300" cy="3985109"/>
            <a:chOff x="0" y="0"/>
            <a:chExt cx="7027066" cy="5313478"/>
          </a:xfrm>
        </p:grpSpPr>
        <p:sp>
          <p:nvSpPr>
            <p:cNvPr name="Freeform 112" id="112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4" id="114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5" id="115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6" id="116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7" id="117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8" id="118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9" id="119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0" id="120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1" id="121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2" id="122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3" id="123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4" id="124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5" id="125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6" id="126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7" id="127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8" id="128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9" id="129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0" id="130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2" id="132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3" id="133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4" id="134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5" id="135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6" id="136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7" id="137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8" id="138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9" id="139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0" id="140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1" id="141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2" id="142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3" id="143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4" id="144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5" id="145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6" id="146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7" id="147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8" id="148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9" id="149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0" id="150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1" id="151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2" id="152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3" id="153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4" id="154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5" id="155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6" id="156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7" id="157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58" id="158"/>
          <p:cNvSpPr txBox="true"/>
          <p:nvPr/>
        </p:nvSpPr>
        <p:spPr>
          <a:xfrm rot="0">
            <a:off x="2052897" y="5911018"/>
            <a:ext cx="676225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Ask questions like, "What are you feeling?" and "Why do you think that?"</a:t>
            </a:r>
          </a:p>
        </p:txBody>
      </p:sp>
      <p:sp>
        <p:nvSpPr>
          <p:cNvPr name="TextBox 159" id="159"/>
          <p:cNvSpPr txBox="true"/>
          <p:nvPr/>
        </p:nvSpPr>
        <p:spPr>
          <a:xfrm rot="0">
            <a:off x="2022811" y="7816018"/>
            <a:ext cx="7121189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 your child notice physical changes when experiencing emotions.</a:t>
            </a:r>
          </a:p>
        </p:txBody>
      </p:sp>
      <p:sp>
        <p:nvSpPr>
          <p:cNvPr name="TextBox 160" id="160"/>
          <p:cNvSpPr txBox="true"/>
          <p:nvPr/>
        </p:nvSpPr>
        <p:spPr>
          <a:xfrm rot="0">
            <a:off x="1437966" y="2699966"/>
            <a:ext cx="833600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Self-Awareness</a:t>
            </a:r>
          </a:p>
        </p:txBody>
      </p:sp>
      <p:sp>
        <p:nvSpPr>
          <p:cNvPr name="TextBox 161" id="161"/>
          <p:cNvSpPr txBox="true"/>
          <p:nvPr/>
        </p:nvSpPr>
        <p:spPr>
          <a:xfrm rot="0">
            <a:off x="2052897" y="4535240"/>
            <a:ext cx="670207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Teach children to recognize their emotional reactions.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39002" y="755460"/>
            <a:ext cx="10609906" cy="8408350"/>
          </a:xfrm>
          <a:custGeom>
            <a:avLst/>
            <a:gdLst/>
            <a:ahLst/>
            <a:cxnLst/>
            <a:rect r="r" b="b" t="t" l="l"/>
            <a:pathLst>
              <a:path h="8408350" w="10609906">
                <a:moveTo>
                  <a:pt x="0" y="0"/>
                </a:moveTo>
                <a:lnTo>
                  <a:pt x="10609906" y="0"/>
                </a:lnTo>
                <a:lnTo>
                  <a:pt x="10609906" y="8408350"/>
                </a:lnTo>
                <a:lnTo>
                  <a:pt x="0" y="840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-1739002" y="3897017"/>
            <a:ext cx="10609906" cy="8408350"/>
          </a:xfrm>
          <a:custGeom>
            <a:avLst/>
            <a:gdLst/>
            <a:ahLst/>
            <a:cxnLst/>
            <a:rect r="r" b="b" t="t" l="l"/>
            <a:pathLst>
              <a:path h="8408350" w="10609906">
                <a:moveTo>
                  <a:pt x="0" y="0"/>
                </a:moveTo>
                <a:lnTo>
                  <a:pt x="10609906" y="0"/>
                </a:lnTo>
                <a:lnTo>
                  <a:pt x="10609906" y="8408350"/>
                </a:lnTo>
                <a:lnTo>
                  <a:pt x="0" y="840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2618799" y="6772683"/>
            <a:ext cx="12956007" cy="3514317"/>
          </a:xfrm>
          <a:custGeom>
            <a:avLst/>
            <a:gdLst/>
            <a:ahLst/>
            <a:cxnLst/>
            <a:rect r="r" b="b" t="t" l="l"/>
            <a:pathLst>
              <a:path h="3514317" w="12956007">
                <a:moveTo>
                  <a:pt x="0" y="0"/>
                </a:moveTo>
                <a:lnTo>
                  <a:pt x="12956007" y="0"/>
                </a:lnTo>
                <a:lnTo>
                  <a:pt x="12956007" y="3514317"/>
                </a:lnTo>
                <a:lnTo>
                  <a:pt x="0" y="3514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49548">
            <a:off x="-863462" y="3244912"/>
            <a:ext cx="5255671" cy="4204537"/>
          </a:xfrm>
          <a:custGeom>
            <a:avLst/>
            <a:gdLst/>
            <a:ahLst/>
            <a:cxnLst/>
            <a:rect r="r" b="b" t="t" l="l"/>
            <a:pathLst>
              <a:path h="4204537" w="5255671">
                <a:moveTo>
                  <a:pt x="0" y="0"/>
                </a:moveTo>
                <a:lnTo>
                  <a:pt x="5255672" y="0"/>
                </a:lnTo>
                <a:lnTo>
                  <a:pt x="5255672" y="4204537"/>
                </a:lnTo>
                <a:lnTo>
                  <a:pt x="0" y="42045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32194">
            <a:off x="1068263" y="4631799"/>
            <a:ext cx="1819380" cy="1023402"/>
          </a:xfrm>
          <a:custGeom>
            <a:avLst/>
            <a:gdLst/>
            <a:ahLst/>
            <a:cxnLst/>
            <a:rect r="r" b="b" t="t" l="l"/>
            <a:pathLst>
              <a:path h="1023402" w="1819380">
                <a:moveTo>
                  <a:pt x="0" y="0"/>
                </a:moveTo>
                <a:lnTo>
                  <a:pt x="1819381" y="0"/>
                </a:lnTo>
                <a:lnTo>
                  <a:pt x="1819381" y="1023402"/>
                </a:lnTo>
                <a:lnTo>
                  <a:pt x="0" y="10234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16673">
            <a:off x="5970101" y="3513275"/>
            <a:ext cx="4029249" cy="4898783"/>
          </a:xfrm>
          <a:custGeom>
            <a:avLst/>
            <a:gdLst/>
            <a:ahLst/>
            <a:cxnLst/>
            <a:rect r="r" b="b" t="t" l="l"/>
            <a:pathLst>
              <a:path h="4898783" w="4029249">
                <a:moveTo>
                  <a:pt x="0" y="0"/>
                </a:moveTo>
                <a:lnTo>
                  <a:pt x="4029249" y="0"/>
                </a:lnTo>
                <a:lnTo>
                  <a:pt x="4029249" y="4898783"/>
                </a:lnTo>
                <a:lnTo>
                  <a:pt x="0" y="48987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437458">
            <a:off x="7259051" y="3726845"/>
            <a:ext cx="1807099" cy="1122660"/>
          </a:xfrm>
          <a:custGeom>
            <a:avLst/>
            <a:gdLst/>
            <a:ahLst/>
            <a:cxnLst/>
            <a:rect r="r" b="b" t="t" l="l"/>
            <a:pathLst>
              <a:path h="1122660" w="1807099">
                <a:moveTo>
                  <a:pt x="0" y="0"/>
                </a:moveTo>
                <a:lnTo>
                  <a:pt x="1807099" y="0"/>
                </a:lnTo>
                <a:lnTo>
                  <a:pt x="1807099" y="1122660"/>
                </a:lnTo>
                <a:lnTo>
                  <a:pt x="0" y="11226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565951" y="5765296"/>
            <a:ext cx="2831587" cy="2652913"/>
            <a:chOff x="0" y="0"/>
            <a:chExt cx="3775449" cy="3537217"/>
          </a:xfrm>
        </p:grpSpPr>
        <p:sp>
          <p:nvSpPr>
            <p:cNvPr name="Freeform 10" id="10"/>
            <p:cNvSpPr/>
            <p:nvPr/>
          </p:nvSpPr>
          <p:spPr>
            <a:xfrm flipH="false" flipV="false" rot="-445643">
              <a:off x="187648" y="206663"/>
              <a:ext cx="3400154" cy="3123891"/>
            </a:xfrm>
            <a:custGeom>
              <a:avLst/>
              <a:gdLst/>
              <a:ahLst/>
              <a:cxnLst/>
              <a:rect r="r" b="b" t="t" l="l"/>
              <a:pathLst>
                <a:path h="3123891" w="3400154">
                  <a:moveTo>
                    <a:pt x="0" y="0"/>
                  </a:moveTo>
                  <a:lnTo>
                    <a:pt x="3400153" y="0"/>
                  </a:lnTo>
                  <a:lnTo>
                    <a:pt x="3400153" y="3123891"/>
                  </a:lnTo>
                  <a:lnTo>
                    <a:pt x="0" y="3123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228265" y="533985"/>
              <a:ext cx="1744348" cy="1323524"/>
            </a:xfrm>
            <a:custGeom>
              <a:avLst/>
              <a:gdLst/>
              <a:ahLst/>
              <a:cxnLst/>
              <a:rect r="r" b="b" t="t" l="l"/>
              <a:pathLst>
                <a:path h="1323524" w="1744348">
                  <a:moveTo>
                    <a:pt x="0" y="0"/>
                  </a:moveTo>
                  <a:lnTo>
                    <a:pt x="1744348" y="0"/>
                  </a:lnTo>
                  <a:lnTo>
                    <a:pt x="1744348" y="1323524"/>
                  </a:lnTo>
                  <a:lnTo>
                    <a:pt x="0" y="1323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1606399">
            <a:off x="10778510" y="2620729"/>
            <a:ext cx="6585331" cy="4148758"/>
          </a:xfrm>
          <a:custGeom>
            <a:avLst/>
            <a:gdLst/>
            <a:ahLst/>
            <a:cxnLst/>
            <a:rect r="r" b="b" t="t" l="l"/>
            <a:pathLst>
              <a:path h="4148758" w="6585331">
                <a:moveTo>
                  <a:pt x="0" y="0"/>
                </a:moveTo>
                <a:lnTo>
                  <a:pt x="6585331" y="0"/>
                </a:lnTo>
                <a:lnTo>
                  <a:pt x="6585331" y="4148758"/>
                </a:lnTo>
                <a:lnTo>
                  <a:pt x="0" y="414875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606399">
            <a:off x="10797560" y="5155846"/>
            <a:ext cx="6585331" cy="4148758"/>
          </a:xfrm>
          <a:custGeom>
            <a:avLst/>
            <a:gdLst/>
            <a:ahLst/>
            <a:cxnLst/>
            <a:rect r="r" b="b" t="t" l="l"/>
            <a:pathLst>
              <a:path h="4148758" w="6585331">
                <a:moveTo>
                  <a:pt x="0" y="0"/>
                </a:moveTo>
                <a:lnTo>
                  <a:pt x="6585331" y="0"/>
                </a:lnTo>
                <a:lnTo>
                  <a:pt x="6585331" y="4148758"/>
                </a:lnTo>
                <a:lnTo>
                  <a:pt x="0" y="414875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685467" y="3828333"/>
            <a:ext cx="5573833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Develop self-control techniques, such as breathing exercises.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598629" y="6531155"/>
            <a:ext cx="5660671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Help your child think before reacting to difficult situations.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39010" y="1567991"/>
            <a:ext cx="6716120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Managing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609066" y="1567991"/>
            <a:ext cx="5631184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Emotions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0997170" y="3997671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997170" y="6674030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-10528889">
            <a:off x="12670657" y="6537287"/>
            <a:ext cx="5270300" cy="3985109"/>
            <a:chOff x="0" y="0"/>
            <a:chExt cx="7027066" cy="531347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67" id="67"/>
          <p:cNvGrpSpPr/>
          <p:nvPr/>
        </p:nvGrpSpPr>
        <p:grpSpPr>
          <a:xfrm rot="-10528889">
            <a:off x="-216335" y="-1491513"/>
            <a:ext cx="5270300" cy="3985109"/>
            <a:chOff x="0" y="0"/>
            <a:chExt cx="7027066" cy="5313478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2" id="112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18263" y="555989"/>
            <a:ext cx="6618769" cy="3383846"/>
          </a:xfrm>
          <a:custGeom>
            <a:avLst/>
            <a:gdLst/>
            <a:ahLst/>
            <a:cxnLst/>
            <a:rect r="r" b="b" t="t" l="l"/>
            <a:pathLst>
              <a:path h="3383846" w="6618769">
                <a:moveTo>
                  <a:pt x="0" y="0"/>
                </a:moveTo>
                <a:lnTo>
                  <a:pt x="6618770" y="0"/>
                </a:lnTo>
                <a:lnTo>
                  <a:pt x="6618770" y="3383846"/>
                </a:lnTo>
                <a:lnTo>
                  <a:pt x="0" y="338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8291500" y="3700099"/>
            <a:ext cx="4062315" cy="2076858"/>
          </a:xfrm>
          <a:custGeom>
            <a:avLst/>
            <a:gdLst/>
            <a:ahLst/>
            <a:cxnLst/>
            <a:rect r="r" b="b" t="t" l="l"/>
            <a:pathLst>
              <a:path h="2076858" w="4062315">
                <a:moveTo>
                  <a:pt x="0" y="0"/>
                </a:moveTo>
                <a:lnTo>
                  <a:pt x="4062315" y="0"/>
                </a:lnTo>
                <a:lnTo>
                  <a:pt x="4062315" y="2076859"/>
                </a:lnTo>
                <a:lnTo>
                  <a:pt x="0" y="20768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6891334" y="8880503"/>
            <a:ext cx="4062315" cy="2076858"/>
          </a:xfrm>
          <a:custGeom>
            <a:avLst/>
            <a:gdLst/>
            <a:ahLst/>
            <a:cxnLst/>
            <a:rect r="r" b="b" t="t" l="l"/>
            <a:pathLst>
              <a:path h="2076858" w="4062315">
                <a:moveTo>
                  <a:pt x="0" y="0"/>
                </a:moveTo>
                <a:lnTo>
                  <a:pt x="4062314" y="0"/>
                </a:lnTo>
                <a:lnTo>
                  <a:pt x="4062314" y="2076858"/>
                </a:lnTo>
                <a:lnTo>
                  <a:pt x="0" y="2076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0008400" y="3157380"/>
            <a:ext cx="10416062" cy="10416062"/>
          </a:xfrm>
          <a:custGeom>
            <a:avLst/>
            <a:gdLst/>
            <a:ahLst/>
            <a:cxnLst/>
            <a:rect r="r" b="b" t="t" l="l"/>
            <a:pathLst>
              <a:path h="10416062" w="10416062">
                <a:moveTo>
                  <a:pt x="0" y="0"/>
                </a:moveTo>
                <a:lnTo>
                  <a:pt x="10416062" y="0"/>
                </a:lnTo>
                <a:lnTo>
                  <a:pt x="10416062" y="10416062"/>
                </a:lnTo>
                <a:lnTo>
                  <a:pt x="0" y="10416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92413">
            <a:off x="7923745" y="6355228"/>
            <a:ext cx="5497196" cy="5050549"/>
          </a:xfrm>
          <a:custGeom>
            <a:avLst/>
            <a:gdLst/>
            <a:ahLst/>
            <a:cxnLst/>
            <a:rect r="r" b="b" t="t" l="l"/>
            <a:pathLst>
              <a:path h="5050549" w="5497196">
                <a:moveTo>
                  <a:pt x="0" y="0"/>
                </a:moveTo>
                <a:lnTo>
                  <a:pt x="5497196" y="0"/>
                </a:lnTo>
                <a:lnTo>
                  <a:pt x="5497196" y="5050549"/>
                </a:lnTo>
                <a:lnTo>
                  <a:pt x="0" y="50505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2343063">
            <a:off x="1966364" y="2005108"/>
            <a:ext cx="5360203" cy="4582974"/>
          </a:xfrm>
          <a:custGeom>
            <a:avLst/>
            <a:gdLst/>
            <a:ahLst/>
            <a:cxnLst/>
            <a:rect r="r" b="b" t="t" l="l"/>
            <a:pathLst>
              <a:path h="4582974" w="5360203">
                <a:moveTo>
                  <a:pt x="0" y="0"/>
                </a:moveTo>
                <a:lnTo>
                  <a:pt x="5360203" y="0"/>
                </a:lnTo>
                <a:lnTo>
                  <a:pt x="5360203" y="4582974"/>
                </a:lnTo>
                <a:lnTo>
                  <a:pt x="0" y="45829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70617" y="1805169"/>
            <a:ext cx="679361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Developing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177763" y="1805169"/>
            <a:ext cx="5299145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Empathy</a:t>
            </a:r>
          </a:p>
        </p:txBody>
      </p:sp>
      <p:grpSp>
        <p:nvGrpSpPr>
          <p:cNvPr name="Group 10" id="10"/>
          <p:cNvGrpSpPr/>
          <p:nvPr/>
        </p:nvGrpSpPr>
        <p:grpSpPr>
          <a:xfrm rot="145780">
            <a:off x="12380557" y="2862985"/>
            <a:ext cx="4665222" cy="4561031"/>
            <a:chOff x="0" y="0"/>
            <a:chExt cx="6220296" cy="6081374"/>
          </a:xfrm>
        </p:grpSpPr>
        <p:grpSp>
          <p:nvGrpSpPr>
            <p:cNvPr name="Group 11" id="11"/>
            <p:cNvGrpSpPr/>
            <p:nvPr/>
          </p:nvGrpSpPr>
          <p:grpSpPr>
            <a:xfrm rot="-1472167">
              <a:off x="3379892" y="1744056"/>
              <a:ext cx="1173042" cy="1437225"/>
              <a:chOff x="0" y="0"/>
              <a:chExt cx="663396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6339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663396">
                    <a:moveTo>
                      <a:pt x="331698" y="0"/>
                    </a:moveTo>
                    <a:cubicBezTo>
                      <a:pt x="148506" y="0"/>
                      <a:pt x="0" y="181951"/>
                      <a:pt x="0" y="406400"/>
                    </a:cubicBezTo>
                    <a:cubicBezTo>
                      <a:pt x="0" y="630849"/>
                      <a:pt x="148506" y="812800"/>
                      <a:pt x="331698" y="812800"/>
                    </a:cubicBezTo>
                    <a:cubicBezTo>
                      <a:pt x="514889" y="812800"/>
                      <a:pt x="663396" y="630849"/>
                      <a:pt x="663396" y="406400"/>
                    </a:cubicBezTo>
                    <a:cubicBezTo>
                      <a:pt x="663396" y="181951"/>
                      <a:pt x="514889" y="0"/>
                      <a:pt x="33169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62193" y="57150"/>
                <a:ext cx="539009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-1509844">
              <a:off x="1327561" y="2606858"/>
              <a:ext cx="1173042" cy="1437225"/>
              <a:chOff x="0" y="0"/>
              <a:chExt cx="663396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63396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663396">
                    <a:moveTo>
                      <a:pt x="331698" y="0"/>
                    </a:moveTo>
                    <a:cubicBezTo>
                      <a:pt x="148506" y="0"/>
                      <a:pt x="0" y="181951"/>
                      <a:pt x="0" y="406400"/>
                    </a:cubicBezTo>
                    <a:cubicBezTo>
                      <a:pt x="0" y="630849"/>
                      <a:pt x="148506" y="812800"/>
                      <a:pt x="331698" y="812800"/>
                    </a:cubicBezTo>
                    <a:cubicBezTo>
                      <a:pt x="514889" y="812800"/>
                      <a:pt x="663396" y="630849"/>
                      <a:pt x="663396" y="406400"/>
                    </a:cubicBezTo>
                    <a:cubicBezTo>
                      <a:pt x="663396" y="181951"/>
                      <a:pt x="514889" y="0"/>
                      <a:pt x="33169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62193" y="57150"/>
                <a:ext cx="539009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-2458156">
              <a:off x="580731" y="1210022"/>
              <a:ext cx="5058833" cy="3661330"/>
            </a:xfrm>
            <a:custGeom>
              <a:avLst/>
              <a:gdLst/>
              <a:ahLst/>
              <a:cxnLst/>
              <a:rect r="r" b="b" t="t" l="l"/>
              <a:pathLst>
                <a:path h="3661330" w="5058833">
                  <a:moveTo>
                    <a:pt x="0" y="0"/>
                  </a:moveTo>
                  <a:lnTo>
                    <a:pt x="5058833" y="0"/>
                  </a:lnTo>
                  <a:lnTo>
                    <a:pt x="5058833" y="3661330"/>
                  </a:lnTo>
                  <a:lnTo>
                    <a:pt x="0" y="3661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-470445">
            <a:off x="10015529" y="6846891"/>
            <a:ext cx="2151194" cy="1895739"/>
          </a:xfrm>
          <a:custGeom>
            <a:avLst/>
            <a:gdLst/>
            <a:ahLst/>
            <a:cxnLst/>
            <a:rect r="r" b="b" t="t" l="l"/>
            <a:pathLst>
              <a:path h="1895739" w="2151194">
                <a:moveTo>
                  <a:pt x="0" y="0"/>
                </a:moveTo>
                <a:lnTo>
                  <a:pt x="2151194" y="0"/>
                </a:lnTo>
                <a:lnTo>
                  <a:pt x="2151194" y="1895740"/>
                </a:lnTo>
                <a:lnTo>
                  <a:pt x="0" y="18957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147348" y="3743075"/>
            <a:ext cx="562232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Role-play to understand how others feel.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333427" y="6551766"/>
            <a:ext cx="6590386" cy="2549280"/>
            <a:chOff x="0" y="0"/>
            <a:chExt cx="8787182" cy="339904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16121" cy="3399041"/>
            </a:xfrm>
            <a:custGeom>
              <a:avLst/>
              <a:gdLst/>
              <a:ahLst/>
              <a:cxnLst/>
              <a:rect r="r" b="b" t="t" l="l"/>
              <a:pathLst>
                <a:path h="3399041" w="3416121">
                  <a:moveTo>
                    <a:pt x="0" y="0"/>
                  </a:moveTo>
                  <a:lnTo>
                    <a:pt x="3416121" y="0"/>
                  </a:lnTo>
                  <a:lnTo>
                    <a:pt x="3416121" y="3399041"/>
                  </a:lnTo>
                  <a:lnTo>
                    <a:pt x="0" y="3399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416121" y="0"/>
              <a:ext cx="3416121" cy="3399041"/>
            </a:xfrm>
            <a:custGeom>
              <a:avLst/>
              <a:gdLst/>
              <a:ahLst/>
              <a:cxnLst/>
              <a:rect r="r" b="b" t="t" l="l"/>
              <a:pathLst>
                <a:path h="3399041" w="3416121">
                  <a:moveTo>
                    <a:pt x="0" y="0"/>
                  </a:moveTo>
                  <a:lnTo>
                    <a:pt x="3416121" y="0"/>
                  </a:lnTo>
                  <a:lnTo>
                    <a:pt x="3416121" y="3399041"/>
                  </a:lnTo>
                  <a:lnTo>
                    <a:pt x="0" y="3399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708061" y="0"/>
              <a:ext cx="3416121" cy="3399041"/>
            </a:xfrm>
            <a:custGeom>
              <a:avLst/>
              <a:gdLst/>
              <a:ahLst/>
              <a:cxnLst/>
              <a:rect r="r" b="b" t="t" l="l"/>
              <a:pathLst>
                <a:path h="3399041" w="3416121">
                  <a:moveTo>
                    <a:pt x="0" y="0"/>
                  </a:moveTo>
                  <a:lnTo>
                    <a:pt x="3416121" y="0"/>
                  </a:lnTo>
                  <a:lnTo>
                    <a:pt x="3416121" y="3399041"/>
                  </a:lnTo>
                  <a:lnTo>
                    <a:pt x="0" y="3399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5371061" y="0"/>
              <a:ext cx="3416121" cy="3399041"/>
            </a:xfrm>
            <a:custGeom>
              <a:avLst/>
              <a:gdLst/>
              <a:ahLst/>
              <a:cxnLst/>
              <a:rect r="r" b="b" t="t" l="l"/>
              <a:pathLst>
                <a:path h="3399041" w="3416121">
                  <a:moveTo>
                    <a:pt x="0" y="0"/>
                  </a:moveTo>
                  <a:lnTo>
                    <a:pt x="3416121" y="0"/>
                  </a:lnTo>
                  <a:lnTo>
                    <a:pt x="3416121" y="3399041"/>
                  </a:lnTo>
                  <a:lnTo>
                    <a:pt x="0" y="3399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25" id="25"/>
          <p:cNvSpPr/>
          <p:nvPr/>
        </p:nvSpPr>
        <p:spPr>
          <a:xfrm flipH="false" flipV="false" rot="2343063">
            <a:off x="1884709" y="3422989"/>
            <a:ext cx="5430740" cy="4643283"/>
          </a:xfrm>
          <a:custGeom>
            <a:avLst/>
            <a:gdLst/>
            <a:ahLst/>
            <a:cxnLst/>
            <a:rect r="r" b="b" t="t" l="l"/>
            <a:pathLst>
              <a:path h="4643283" w="5430740">
                <a:moveTo>
                  <a:pt x="0" y="0"/>
                </a:moveTo>
                <a:lnTo>
                  <a:pt x="5430740" y="0"/>
                </a:lnTo>
                <a:lnTo>
                  <a:pt x="5430740" y="4643283"/>
                </a:lnTo>
                <a:lnTo>
                  <a:pt x="0" y="46432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147348" y="5113491"/>
            <a:ext cx="5327011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 how others might feel in different situations.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147348" y="6694641"/>
            <a:ext cx="5327011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 with your child how their actions might affect others' feelings to develop empathy.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470617" y="3863604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70617" y="5305462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70617" y="6818466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-10528889">
            <a:off x="2504728" y="-2546104"/>
            <a:ext cx="5270300" cy="3985109"/>
            <a:chOff x="0" y="0"/>
            <a:chExt cx="7027066" cy="531347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4" id="64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279877">
            <a:off x="10685404" y="5679586"/>
            <a:ext cx="5621058" cy="5030847"/>
          </a:xfrm>
          <a:custGeom>
            <a:avLst/>
            <a:gdLst/>
            <a:ahLst/>
            <a:cxnLst/>
            <a:rect r="r" b="b" t="t" l="l"/>
            <a:pathLst>
              <a:path h="5030847" w="5621058">
                <a:moveTo>
                  <a:pt x="0" y="0"/>
                </a:moveTo>
                <a:lnTo>
                  <a:pt x="5621058" y="0"/>
                </a:lnTo>
                <a:lnTo>
                  <a:pt x="5621058" y="5030846"/>
                </a:lnTo>
                <a:lnTo>
                  <a:pt x="0" y="50308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63887" y="7765235"/>
            <a:ext cx="434466" cy="434466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F2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678445">
            <a:off x="1248567" y="2402748"/>
            <a:ext cx="5787662" cy="4203290"/>
          </a:xfrm>
          <a:custGeom>
            <a:avLst/>
            <a:gdLst/>
            <a:ahLst/>
            <a:cxnLst/>
            <a:rect r="r" b="b" t="t" l="l"/>
            <a:pathLst>
              <a:path h="4203290" w="5787662">
                <a:moveTo>
                  <a:pt x="0" y="0"/>
                </a:moveTo>
                <a:lnTo>
                  <a:pt x="5787662" y="0"/>
                </a:lnTo>
                <a:lnTo>
                  <a:pt x="5787662" y="4203289"/>
                </a:lnTo>
                <a:lnTo>
                  <a:pt x="0" y="4203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70617" y="3954943"/>
            <a:ext cx="434466" cy="43446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F2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383319">
            <a:off x="1143300" y="6543512"/>
            <a:ext cx="6724168" cy="2916608"/>
          </a:xfrm>
          <a:custGeom>
            <a:avLst/>
            <a:gdLst/>
            <a:ahLst/>
            <a:cxnLst/>
            <a:rect r="r" b="b" t="t" l="l"/>
            <a:pathLst>
              <a:path h="2916608" w="6724168">
                <a:moveTo>
                  <a:pt x="0" y="0"/>
                </a:moveTo>
                <a:lnTo>
                  <a:pt x="6724167" y="0"/>
                </a:lnTo>
                <a:lnTo>
                  <a:pt x="6724167" y="2916608"/>
                </a:lnTo>
                <a:lnTo>
                  <a:pt x="0" y="29166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32615" y="5348849"/>
            <a:ext cx="3195176" cy="2943555"/>
          </a:xfrm>
          <a:custGeom>
            <a:avLst/>
            <a:gdLst/>
            <a:ahLst/>
            <a:cxnLst/>
            <a:rect r="r" b="b" t="t" l="l"/>
            <a:pathLst>
              <a:path h="2943555" w="3195176">
                <a:moveTo>
                  <a:pt x="0" y="0"/>
                </a:moveTo>
                <a:lnTo>
                  <a:pt x="3195176" y="0"/>
                </a:lnTo>
                <a:lnTo>
                  <a:pt x="3195176" y="2943555"/>
                </a:lnTo>
                <a:lnTo>
                  <a:pt x="0" y="2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7683937" y="8387654"/>
            <a:ext cx="3097183" cy="1583435"/>
          </a:xfrm>
          <a:custGeom>
            <a:avLst/>
            <a:gdLst/>
            <a:ahLst/>
            <a:cxnLst/>
            <a:rect r="r" b="b" t="t" l="l"/>
            <a:pathLst>
              <a:path h="1583435" w="3097183">
                <a:moveTo>
                  <a:pt x="3097182" y="0"/>
                </a:moveTo>
                <a:lnTo>
                  <a:pt x="0" y="0"/>
                </a:lnTo>
                <a:lnTo>
                  <a:pt x="0" y="1583435"/>
                </a:lnTo>
                <a:lnTo>
                  <a:pt x="3097182" y="1583435"/>
                </a:lnTo>
                <a:lnTo>
                  <a:pt x="309718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-405441">
            <a:off x="9922263" y="3195925"/>
            <a:ext cx="4441506" cy="3486582"/>
          </a:xfrm>
          <a:custGeom>
            <a:avLst/>
            <a:gdLst/>
            <a:ahLst/>
            <a:cxnLst/>
            <a:rect r="r" b="b" t="t" l="l"/>
            <a:pathLst>
              <a:path h="3486582" w="4441506">
                <a:moveTo>
                  <a:pt x="0" y="0"/>
                </a:moveTo>
                <a:lnTo>
                  <a:pt x="4441506" y="0"/>
                </a:lnTo>
                <a:lnTo>
                  <a:pt x="4441506" y="3486582"/>
                </a:lnTo>
                <a:lnTo>
                  <a:pt x="0" y="34865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351874">
            <a:off x="13679444" y="4167431"/>
            <a:ext cx="2857127" cy="2764270"/>
          </a:xfrm>
          <a:custGeom>
            <a:avLst/>
            <a:gdLst/>
            <a:ahLst/>
            <a:cxnLst/>
            <a:rect r="r" b="b" t="t" l="l"/>
            <a:pathLst>
              <a:path h="2764270" w="2857127">
                <a:moveTo>
                  <a:pt x="0" y="0"/>
                </a:moveTo>
                <a:lnTo>
                  <a:pt x="2857127" y="0"/>
                </a:lnTo>
                <a:lnTo>
                  <a:pt x="2857127" y="2764271"/>
                </a:lnTo>
                <a:lnTo>
                  <a:pt x="0" y="27642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36688">
            <a:off x="4649078" y="7371941"/>
            <a:ext cx="1650974" cy="864698"/>
          </a:xfrm>
          <a:custGeom>
            <a:avLst/>
            <a:gdLst/>
            <a:ahLst/>
            <a:cxnLst/>
            <a:rect r="r" b="b" t="t" l="l"/>
            <a:pathLst>
              <a:path h="864698" w="1650974">
                <a:moveTo>
                  <a:pt x="0" y="0"/>
                </a:moveTo>
                <a:lnTo>
                  <a:pt x="1650974" y="0"/>
                </a:lnTo>
                <a:lnTo>
                  <a:pt x="1650974" y="864697"/>
                </a:lnTo>
                <a:lnTo>
                  <a:pt x="0" y="86469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568553">
            <a:off x="7062834" y="6527236"/>
            <a:ext cx="1242205" cy="1181648"/>
          </a:xfrm>
          <a:custGeom>
            <a:avLst/>
            <a:gdLst/>
            <a:ahLst/>
            <a:cxnLst/>
            <a:rect r="r" b="b" t="t" l="l"/>
            <a:pathLst>
              <a:path h="1181648" w="1242205">
                <a:moveTo>
                  <a:pt x="1242205" y="0"/>
                </a:moveTo>
                <a:lnTo>
                  <a:pt x="0" y="0"/>
                </a:lnTo>
                <a:lnTo>
                  <a:pt x="0" y="1181648"/>
                </a:lnTo>
                <a:lnTo>
                  <a:pt x="1242205" y="1181648"/>
                </a:lnTo>
                <a:lnTo>
                  <a:pt x="1242205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70617" y="1495425"/>
            <a:ext cx="13400096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Developing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28842" y="1495425"/>
            <a:ext cx="6348017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Social Skills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25012" y="3734480"/>
            <a:ext cx="5257112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Practice playing together, listening, and communicating politely.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108908" y="7574320"/>
            <a:ext cx="530693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Teach children to support others and resolve conflicts.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-76584">
            <a:off x="12008044" y="3809571"/>
            <a:ext cx="1673401" cy="1269693"/>
          </a:xfrm>
          <a:custGeom>
            <a:avLst/>
            <a:gdLst/>
            <a:ahLst/>
            <a:cxnLst/>
            <a:rect r="r" b="b" t="t" l="l"/>
            <a:pathLst>
              <a:path h="1269693" w="1673401">
                <a:moveTo>
                  <a:pt x="0" y="0"/>
                </a:moveTo>
                <a:lnTo>
                  <a:pt x="1673401" y="0"/>
                </a:lnTo>
                <a:lnTo>
                  <a:pt x="1673401" y="1269693"/>
                </a:lnTo>
                <a:lnTo>
                  <a:pt x="0" y="126969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497716">
            <a:off x="14085429" y="4538279"/>
            <a:ext cx="1373881" cy="1002933"/>
          </a:xfrm>
          <a:custGeom>
            <a:avLst/>
            <a:gdLst/>
            <a:ahLst/>
            <a:cxnLst/>
            <a:rect r="r" b="b" t="t" l="l"/>
            <a:pathLst>
              <a:path h="1002933" w="1373881">
                <a:moveTo>
                  <a:pt x="0" y="0"/>
                </a:moveTo>
                <a:lnTo>
                  <a:pt x="1373881" y="0"/>
                </a:lnTo>
                <a:lnTo>
                  <a:pt x="1373881" y="1002933"/>
                </a:lnTo>
                <a:lnTo>
                  <a:pt x="0" y="10029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706799" y="645249"/>
            <a:ext cx="299818" cy="219242"/>
          </a:xfrm>
          <a:custGeom>
            <a:avLst/>
            <a:gdLst/>
            <a:ahLst/>
            <a:cxnLst/>
            <a:rect r="r" b="b" t="t" l="l"/>
            <a:pathLst>
              <a:path h="219242" w="299818">
                <a:moveTo>
                  <a:pt x="0" y="0"/>
                </a:moveTo>
                <a:lnTo>
                  <a:pt x="299818" y="0"/>
                </a:lnTo>
                <a:lnTo>
                  <a:pt x="299818" y="219242"/>
                </a:lnTo>
                <a:lnTo>
                  <a:pt x="0" y="21924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17646723" y="1318547"/>
            <a:ext cx="163078" cy="149420"/>
          </a:xfrm>
          <a:custGeom>
            <a:avLst/>
            <a:gdLst/>
            <a:ahLst/>
            <a:cxnLst/>
            <a:rect r="r" b="b" t="t" l="l"/>
            <a:pathLst>
              <a:path h="149420" w="163078">
                <a:moveTo>
                  <a:pt x="0" y="0"/>
                </a:moveTo>
                <a:lnTo>
                  <a:pt x="163078" y="0"/>
                </a:lnTo>
                <a:lnTo>
                  <a:pt x="163078" y="149420"/>
                </a:lnTo>
                <a:lnTo>
                  <a:pt x="0" y="14942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16164821" y="2759089"/>
            <a:ext cx="163078" cy="149420"/>
          </a:xfrm>
          <a:custGeom>
            <a:avLst/>
            <a:gdLst/>
            <a:ahLst/>
            <a:cxnLst/>
            <a:rect r="r" b="b" t="t" l="l"/>
            <a:pathLst>
              <a:path h="149420" w="163078">
                <a:moveTo>
                  <a:pt x="0" y="0"/>
                </a:moveTo>
                <a:lnTo>
                  <a:pt x="163078" y="0"/>
                </a:lnTo>
                <a:lnTo>
                  <a:pt x="163078" y="149420"/>
                </a:lnTo>
                <a:lnTo>
                  <a:pt x="0" y="14942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false" flipV="false" rot="1859542">
            <a:off x="15577575" y="1412923"/>
            <a:ext cx="201064" cy="241518"/>
          </a:xfrm>
          <a:custGeom>
            <a:avLst/>
            <a:gdLst/>
            <a:ahLst/>
            <a:cxnLst/>
            <a:rect r="r" b="b" t="t" l="l"/>
            <a:pathLst>
              <a:path h="241518" w="201064">
                <a:moveTo>
                  <a:pt x="0" y="0"/>
                </a:moveTo>
                <a:lnTo>
                  <a:pt x="201065" y="0"/>
                </a:lnTo>
                <a:lnTo>
                  <a:pt x="201065" y="241518"/>
                </a:lnTo>
                <a:lnTo>
                  <a:pt x="0" y="24151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7" id="27"/>
          <p:cNvSpPr/>
          <p:nvPr/>
        </p:nvSpPr>
        <p:spPr>
          <a:xfrm flipH="false" flipV="false" rot="-5494260">
            <a:off x="16793653" y="3479325"/>
            <a:ext cx="135262" cy="162477"/>
          </a:xfrm>
          <a:custGeom>
            <a:avLst/>
            <a:gdLst/>
            <a:ahLst/>
            <a:cxnLst/>
            <a:rect r="r" b="b" t="t" l="l"/>
            <a:pathLst>
              <a:path h="162477" w="135262">
                <a:moveTo>
                  <a:pt x="0" y="0"/>
                </a:moveTo>
                <a:lnTo>
                  <a:pt x="135263" y="0"/>
                </a:lnTo>
                <a:lnTo>
                  <a:pt x="135263" y="162478"/>
                </a:lnTo>
                <a:lnTo>
                  <a:pt x="0" y="16247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8" id="28"/>
          <p:cNvSpPr/>
          <p:nvPr/>
        </p:nvSpPr>
        <p:spPr>
          <a:xfrm flipH="false" flipV="false" rot="0">
            <a:off x="16861285" y="1779336"/>
            <a:ext cx="229502" cy="183888"/>
          </a:xfrm>
          <a:custGeom>
            <a:avLst/>
            <a:gdLst/>
            <a:ahLst/>
            <a:cxnLst/>
            <a:rect r="r" b="b" t="t" l="l"/>
            <a:pathLst>
              <a:path h="183888" w="229502">
                <a:moveTo>
                  <a:pt x="0" y="0"/>
                </a:moveTo>
                <a:lnTo>
                  <a:pt x="229501" y="0"/>
                </a:lnTo>
                <a:lnTo>
                  <a:pt x="229501" y="183889"/>
                </a:lnTo>
                <a:lnTo>
                  <a:pt x="0" y="18388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16579774" y="2251623"/>
            <a:ext cx="134451" cy="130081"/>
          </a:xfrm>
          <a:custGeom>
            <a:avLst/>
            <a:gdLst/>
            <a:ahLst/>
            <a:cxnLst/>
            <a:rect r="r" b="b" t="t" l="l"/>
            <a:pathLst>
              <a:path h="130081" w="134451">
                <a:moveTo>
                  <a:pt x="0" y="0"/>
                </a:moveTo>
                <a:lnTo>
                  <a:pt x="134451" y="0"/>
                </a:lnTo>
                <a:lnTo>
                  <a:pt x="134451" y="130081"/>
                </a:lnTo>
                <a:lnTo>
                  <a:pt x="0" y="130081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0" id="30"/>
          <p:cNvSpPr/>
          <p:nvPr/>
        </p:nvSpPr>
        <p:spPr>
          <a:xfrm flipH="false" flipV="false" rot="-4501525">
            <a:off x="16428900" y="3003287"/>
            <a:ext cx="301747" cy="197645"/>
          </a:xfrm>
          <a:custGeom>
            <a:avLst/>
            <a:gdLst/>
            <a:ahLst/>
            <a:cxnLst/>
            <a:rect r="r" b="b" t="t" l="l"/>
            <a:pathLst>
              <a:path h="197645" w="301747">
                <a:moveTo>
                  <a:pt x="0" y="0"/>
                </a:moveTo>
                <a:lnTo>
                  <a:pt x="301748" y="0"/>
                </a:lnTo>
                <a:lnTo>
                  <a:pt x="301748" y="197644"/>
                </a:lnTo>
                <a:lnTo>
                  <a:pt x="0" y="197644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1" id="31"/>
          <p:cNvSpPr/>
          <p:nvPr/>
        </p:nvSpPr>
        <p:spPr>
          <a:xfrm flipH="false" flipV="false" rot="-4501525">
            <a:off x="14870426" y="701134"/>
            <a:ext cx="183811" cy="120396"/>
          </a:xfrm>
          <a:custGeom>
            <a:avLst/>
            <a:gdLst/>
            <a:ahLst/>
            <a:cxnLst/>
            <a:rect r="r" b="b" t="t" l="l"/>
            <a:pathLst>
              <a:path h="120396" w="183811">
                <a:moveTo>
                  <a:pt x="0" y="0"/>
                </a:moveTo>
                <a:lnTo>
                  <a:pt x="183811" y="0"/>
                </a:lnTo>
                <a:lnTo>
                  <a:pt x="183811" y="120396"/>
                </a:lnTo>
                <a:lnTo>
                  <a:pt x="0" y="120396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2" id="32"/>
          <p:cNvSpPr/>
          <p:nvPr/>
        </p:nvSpPr>
        <p:spPr>
          <a:xfrm flipH="false" flipV="false" rot="-2328482">
            <a:off x="16588117" y="1194793"/>
            <a:ext cx="257757" cy="168831"/>
          </a:xfrm>
          <a:custGeom>
            <a:avLst/>
            <a:gdLst/>
            <a:ahLst/>
            <a:cxnLst/>
            <a:rect r="r" b="b" t="t" l="l"/>
            <a:pathLst>
              <a:path h="168831" w="257757">
                <a:moveTo>
                  <a:pt x="0" y="0"/>
                </a:moveTo>
                <a:lnTo>
                  <a:pt x="257757" y="0"/>
                </a:lnTo>
                <a:lnTo>
                  <a:pt x="257757" y="168831"/>
                </a:lnTo>
                <a:lnTo>
                  <a:pt x="0" y="168831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3" id="33"/>
          <p:cNvSpPr/>
          <p:nvPr/>
        </p:nvSpPr>
        <p:spPr>
          <a:xfrm flipH="false" flipV="false" rot="-2328482">
            <a:off x="15392698" y="2918704"/>
            <a:ext cx="257757" cy="168831"/>
          </a:xfrm>
          <a:custGeom>
            <a:avLst/>
            <a:gdLst/>
            <a:ahLst/>
            <a:cxnLst/>
            <a:rect r="r" b="b" t="t" l="l"/>
            <a:pathLst>
              <a:path h="168831" w="257757">
                <a:moveTo>
                  <a:pt x="0" y="0"/>
                </a:moveTo>
                <a:lnTo>
                  <a:pt x="257758" y="0"/>
                </a:lnTo>
                <a:lnTo>
                  <a:pt x="257758" y="168831"/>
                </a:lnTo>
                <a:lnTo>
                  <a:pt x="0" y="168831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4" id="34"/>
          <p:cNvSpPr/>
          <p:nvPr/>
        </p:nvSpPr>
        <p:spPr>
          <a:xfrm flipH="false" flipV="false" rot="3915828">
            <a:off x="15780105" y="2432449"/>
            <a:ext cx="257757" cy="168831"/>
          </a:xfrm>
          <a:custGeom>
            <a:avLst/>
            <a:gdLst/>
            <a:ahLst/>
            <a:cxnLst/>
            <a:rect r="r" b="b" t="t" l="l"/>
            <a:pathLst>
              <a:path h="168831" w="257757">
                <a:moveTo>
                  <a:pt x="0" y="0"/>
                </a:moveTo>
                <a:lnTo>
                  <a:pt x="257757" y="0"/>
                </a:lnTo>
                <a:lnTo>
                  <a:pt x="257757" y="168831"/>
                </a:lnTo>
                <a:lnTo>
                  <a:pt x="0" y="168831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5" id="35"/>
          <p:cNvSpPr/>
          <p:nvPr/>
        </p:nvSpPr>
        <p:spPr>
          <a:xfrm flipH="false" flipV="false" rot="0">
            <a:off x="14640424" y="1146886"/>
            <a:ext cx="281520" cy="266036"/>
          </a:xfrm>
          <a:custGeom>
            <a:avLst/>
            <a:gdLst/>
            <a:ahLst/>
            <a:cxnLst/>
            <a:rect r="r" b="b" t="t" l="l"/>
            <a:pathLst>
              <a:path h="266036" w="281520">
                <a:moveTo>
                  <a:pt x="0" y="0"/>
                </a:moveTo>
                <a:lnTo>
                  <a:pt x="281519" y="0"/>
                </a:lnTo>
                <a:lnTo>
                  <a:pt x="281519" y="266037"/>
                </a:lnTo>
                <a:lnTo>
                  <a:pt x="0" y="266037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6" id="36"/>
          <p:cNvSpPr/>
          <p:nvPr/>
        </p:nvSpPr>
        <p:spPr>
          <a:xfrm flipH="false" flipV="false" rot="0">
            <a:off x="18792072" y="481191"/>
            <a:ext cx="173607" cy="164058"/>
          </a:xfrm>
          <a:custGeom>
            <a:avLst/>
            <a:gdLst/>
            <a:ahLst/>
            <a:cxnLst/>
            <a:rect r="r" b="b" t="t" l="l"/>
            <a:pathLst>
              <a:path h="164058" w="173607">
                <a:moveTo>
                  <a:pt x="0" y="0"/>
                </a:moveTo>
                <a:lnTo>
                  <a:pt x="173607" y="0"/>
                </a:lnTo>
                <a:lnTo>
                  <a:pt x="173607" y="164058"/>
                </a:lnTo>
                <a:lnTo>
                  <a:pt x="0" y="164058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17165597" y="2381704"/>
            <a:ext cx="265742" cy="221231"/>
          </a:xfrm>
          <a:custGeom>
            <a:avLst/>
            <a:gdLst/>
            <a:ahLst/>
            <a:cxnLst/>
            <a:rect r="r" b="b" t="t" l="l"/>
            <a:pathLst>
              <a:path h="221231" w="265742">
                <a:moveTo>
                  <a:pt x="0" y="0"/>
                </a:moveTo>
                <a:lnTo>
                  <a:pt x="265743" y="0"/>
                </a:lnTo>
                <a:lnTo>
                  <a:pt x="265743" y="221230"/>
                </a:lnTo>
                <a:lnTo>
                  <a:pt x="0" y="22123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8" id="38"/>
          <p:cNvSpPr/>
          <p:nvPr/>
        </p:nvSpPr>
        <p:spPr>
          <a:xfrm flipH="false" flipV="false" rot="0">
            <a:off x="16295617" y="1867488"/>
            <a:ext cx="208405" cy="191472"/>
          </a:xfrm>
          <a:custGeom>
            <a:avLst/>
            <a:gdLst/>
            <a:ahLst/>
            <a:cxnLst/>
            <a:rect r="r" b="b" t="t" l="l"/>
            <a:pathLst>
              <a:path h="191472" w="208405">
                <a:moveTo>
                  <a:pt x="0" y="0"/>
                </a:moveTo>
                <a:lnTo>
                  <a:pt x="208406" y="0"/>
                </a:lnTo>
                <a:lnTo>
                  <a:pt x="208406" y="191473"/>
                </a:lnTo>
                <a:lnTo>
                  <a:pt x="0" y="191473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9" id="39"/>
          <p:cNvSpPr/>
          <p:nvPr/>
        </p:nvSpPr>
        <p:spPr>
          <a:xfrm flipH="false" flipV="false" rot="0">
            <a:off x="16060618" y="3630397"/>
            <a:ext cx="174905" cy="160694"/>
          </a:xfrm>
          <a:custGeom>
            <a:avLst/>
            <a:gdLst/>
            <a:ahLst/>
            <a:cxnLst/>
            <a:rect r="r" b="b" t="t" l="l"/>
            <a:pathLst>
              <a:path h="160694" w="174905">
                <a:moveTo>
                  <a:pt x="0" y="0"/>
                </a:moveTo>
                <a:lnTo>
                  <a:pt x="174905" y="0"/>
                </a:lnTo>
                <a:lnTo>
                  <a:pt x="174905" y="160694"/>
                </a:lnTo>
                <a:lnTo>
                  <a:pt x="0" y="160694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0" id="40"/>
          <p:cNvSpPr/>
          <p:nvPr/>
        </p:nvSpPr>
        <p:spPr>
          <a:xfrm flipH="false" flipV="false" rot="0">
            <a:off x="15230886" y="2286579"/>
            <a:ext cx="191206" cy="190250"/>
          </a:xfrm>
          <a:custGeom>
            <a:avLst/>
            <a:gdLst/>
            <a:ahLst/>
            <a:cxnLst/>
            <a:rect r="r" b="b" t="t" l="l"/>
            <a:pathLst>
              <a:path h="190250" w="191206">
                <a:moveTo>
                  <a:pt x="0" y="0"/>
                </a:moveTo>
                <a:lnTo>
                  <a:pt x="191206" y="0"/>
                </a:lnTo>
                <a:lnTo>
                  <a:pt x="191206" y="190249"/>
                </a:lnTo>
                <a:lnTo>
                  <a:pt x="0" y="190249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17197078" y="1867488"/>
            <a:ext cx="157972" cy="157182"/>
          </a:xfrm>
          <a:custGeom>
            <a:avLst/>
            <a:gdLst/>
            <a:ahLst/>
            <a:cxnLst/>
            <a:rect r="r" b="b" t="t" l="l"/>
            <a:pathLst>
              <a:path h="157182" w="157972">
                <a:moveTo>
                  <a:pt x="0" y="0"/>
                </a:moveTo>
                <a:lnTo>
                  <a:pt x="157973" y="0"/>
                </a:lnTo>
                <a:lnTo>
                  <a:pt x="157973" y="157183"/>
                </a:lnTo>
                <a:lnTo>
                  <a:pt x="0" y="157183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2" id="42"/>
          <p:cNvSpPr/>
          <p:nvPr/>
        </p:nvSpPr>
        <p:spPr>
          <a:xfrm flipH="false" flipV="false" rot="0">
            <a:off x="16277120" y="1672715"/>
            <a:ext cx="101557" cy="106622"/>
          </a:xfrm>
          <a:custGeom>
            <a:avLst/>
            <a:gdLst/>
            <a:ahLst/>
            <a:cxnLst/>
            <a:rect r="r" b="b" t="t" l="l"/>
            <a:pathLst>
              <a:path h="106622" w="101557">
                <a:moveTo>
                  <a:pt x="0" y="0"/>
                </a:moveTo>
                <a:lnTo>
                  <a:pt x="101557" y="0"/>
                </a:lnTo>
                <a:lnTo>
                  <a:pt x="101557" y="106621"/>
                </a:lnTo>
                <a:lnTo>
                  <a:pt x="0" y="106621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3" id="43"/>
          <p:cNvSpPr/>
          <p:nvPr/>
        </p:nvSpPr>
        <p:spPr>
          <a:xfrm flipH="false" flipV="false" rot="0">
            <a:off x="16135916" y="2191454"/>
            <a:ext cx="99607" cy="95125"/>
          </a:xfrm>
          <a:custGeom>
            <a:avLst/>
            <a:gdLst/>
            <a:ahLst/>
            <a:cxnLst/>
            <a:rect r="r" b="b" t="t" l="l"/>
            <a:pathLst>
              <a:path h="95125" w="99607">
                <a:moveTo>
                  <a:pt x="0" y="0"/>
                </a:moveTo>
                <a:lnTo>
                  <a:pt x="99607" y="0"/>
                </a:lnTo>
                <a:lnTo>
                  <a:pt x="99607" y="95125"/>
                </a:lnTo>
                <a:lnTo>
                  <a:pt x="0" y="95125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4" id="44"/>
          <p:cNvSpPr/>
          <p:nvPr/>
        </p:nvSpPr>
        <p:spPr>
          <a:xfrm flipH="false" flipV="false" rot="0">
            <a:off x="17646723" y="2109847"/>
            <a:ext cx="135433" cy="129169"/>
          </a:xfrm>
          <a:custGeom>
            <a:avLst/>
            <a:gdLst/>
            <a:ahLst/>
            <a:cxnLst/>
            <a:rect r="r" b="b" t="t" l="l"/>
            <a:pathLst>
              <a:path h="129169" w="135433">
                <a:moveTo>
                  <a:pt x="0" y="0"/>
                </a:moveTo>
                <a:lnTo>
                  <a:pt x="135433" y="0"/>
                </a:lnTo>
                <a:lnTo>
                  <a:pt x="135433" y="129169"/>
                </a:lnTo>
                <a:lnTo>
                  <a:pt x="0" y="129169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5" id="45"/>
          <p:cNvSpPr/>
          <p:nvPr/>
        </p:nvSpPr>
        <p:spPr>
          <a:xfrm flipH="false" flipV="false" rot="0">
            <a:off x="15908983" y="417758"/>
            <a:ext cx="220233" cy="210047"/>
          </a:xfrm>
          <a:custGeom>
            <a:avLst/>
            <a:gdLst/>
            <a:ahLst/>
            <a:cxnLst/>
            <a:rect r="r" b="b" t="t" l="l"/>
            <a:pathLst>
              <a:path h="210047" w="220233">
                <a:moveTo>
                  <a:pt x="0" y="0"/>
                </a:moveTo>
                <a:lnTo>
                  <a:pt x="220233" y="0"/>
                </a:lnTo>
                <a:lnTo>
                  <a:pt x="220233" y="210046"/>
                </a:lnTo>
                <a:lnTo>
                  <a:pt x="0" y="210046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6" id="46"/>
          <p:cNvSpPr/>
          <p:nvPr/>
        </p:nvSpPr>
        <p:spPr>
          <a:xfrm flipH="false" flipV="false" rot="0">
            <a:off x="15044233" y="1688967"/>
            <a:ext cx="105099" cy="109621"/>
          </a:xfrm>
          <a:custGeom>
            <a:avLst/>
            <a:gdLst/>
            <a:ahLst/>
            <a:cxnLst/>
            <a:rect r="r" b="b" t="t" l="l"/>
            <a:pathLst>
              <a:path h="109621" w="105099">
                <a:moveTo>
                  <a:pt x="0" y="0"/>
                </a:moveTo>
                <a:lnTo>
                  <a:pt x="105099" y="0"/>
                </a:lnTo>
                <a:lnTo>
                  <a:pt x="105099" y="109621"/>
                </a:lnTo>
                <a:lnTo>
                  <a:pt x="0" y="109621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7" id="47"/>
          <p:cNvSpPr/>
          <p:nvPr/>
        </p:nvSpPr>
        <p:spPr>
          <a:xfrm flipH="false" flipV="false" rot="0">
            <a:off x="18285999" y="1867488"/>
            <a:ext cx="125184" cy="125971"/>
          </a:xfrm>
          <a:custGeom>
            <a:avLst/>
            <a:gdLst/>
            <a:ahLst/>
            <a:cxnLst/>
            <a:rect r="r" b="b" t="t" l="l"/>
            <a:pathLst>
              <a:path h="125971" w="125184">
                <a:moveTo>
                  <a:pt x="0" y="0"/>
                </a:moveTo>
                <a:lnTo>
                  <a:pt x="125184" y="0"/>
                </a:lnTo>
                <a:lnTo>
                  <a:pt x="125184" y="125972"/>
                </a:lnTo>
                <a:lnTo>
                  <a:pt x="0" y="125972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8" id="48"/>
          <p:cNvSpPr/>
          <p:nvPr/>
        </p:nvSpPr>
        <p:spPr>
          <a:xfrm flipH="false" flipV="false" rot="0">
            <a:off x="16976035" y="2300129"/>
            <a:ext cx="93495" cy="94083"/>
          </a:xfrm>
          <a:custGeom>
            <a:avLst/>
            <a:gdLst/>
            <a:ahLst/>
            <a:cxnLst/>
            <a:rect r="r" b="b" t="t" l="l"/>
            <a:pathLst>
              <a:path h="94083" w="93495">
                <a:moveTo>
                  <a:pt x="0" y="0"/>
                </a:moveTo>
                <a:lnTo>
                  <a:pt x="93496" y="0"/>
                </a:lnTo>
                <a:lnTo>
                  <a:pt x="93496" y="94084"/>
                </a:lnTo>
                <a:lnTo>
                  <a:pt x="0" y="94084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9" id="49"/>
          <p:cNvSpPr/>
          <p:nvPr/>
        </p:nvSpPr>
        <p:spPr>
          <a:xfrm flipH="false" flipV="false" rot="0">
            <a:off x="16135916" y="1297678"/>
            <a:ext cx="108922" cy="95579"/>
          </a:xfrm>
          <a:custGeom>
            <a:avLst/>
            <a:gdLst/>
            <a:ahLst/>
            <a:cxnLst/>
            <a:rect r="r" b="b" t="t" l="l"/>
            <a:pathLst>
              <a:path h="95579" w="108922">
                <a:moveTo>
                  <a:pt x="0" y="0"/>
                </a:moveTo>
                <a:lnTo>
                  <a:pt x="108921" y="0"/>
                </a:lnTo>
                <a:lnTo>
                  <a:pt x="108921" y="95579"/>
                </a:lnTo>
                <a:lnTo>
                  <a:pt x="0" y="95579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0" id="50"/>
          <p:cNvSpPr/>
          <p:nvPr/>
        </p:nvSpPr>
        <p:spPr>
          <a:xfrm flipH="false" flipV="false" rot="0">
            <a:off x="13695379" y="714346"/>
            <a:ext cx="171105" cy="150145"/>
          </a:xfrm>
          <a:custGeom>
            <a:avLst/>
            <a:gdLst/>
            <a:ahLst/>
            <a:cxnLst/>
            <a:rect r="r" b="b" t="t" l="l"/>
            <a:pathLst>
              <a:path h="150145" w="171105">
                <a:moveTo>
                  <a:pt x="0" y="0"/>
                </a:moveTo>
                <a:lnTo>
                  <a:pt x="171105" y="0"/>
                </a:lnTo>
                <a:lnTo>
                  <a:pt x="171105" y="150145"/>
                </a:lnTo>
                <a:lnTo>
                  <a:pt x="0" y="150145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1" id="51"/>
          <p:cNvSpPr/>
          <p:nvPr/>
        </p:nvSpPr>
        <p:spPr>
          <a:xfrm flipH="false" flipV="false" rot="-2449588">
            <a:off x="14873128" y="-165452"/>
            <a:ext cx="129766" cy="113869"/>
          </a:xfrm>
          <a:custGeom>
            <a:avLst/>
            <a:gdLst/>
            <a:ahLst/>
            <a:cxnLst/>
            <a:rect r="r" b="b" t="t" l="l"/>
            <a:pathLst>
              <a:path h="113869" w="129766">
                <a:moveTo>
                  <a:pt x="0" y="0"/>
                </a:moveTo>
                <a:lnTo>
                  <a:pt x="129766" y="0"/>
                </a:lnTo>
                <a:lnTo>
                  <a:pt x="129766" y="113869"/>
                </a:lnTo>
                <a:lnTo>
                  <a:pt x="0" y="113869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2" id="52"/>
          <p:cNvSpPr/>
          <p:nvPr/>
        </p:nvSpPr>
        <p:spPr>
          <a:xfrm flipH="false" flipV="false" rot="0">
            <a:off x="15422092" y="1004277"/>
            <a:ext cx="173324" cy="172241"/>
          </a:xfrm>
          <a:custGeom>
            <a:avLst/>
            <a:gdLst/>
            <a:ahLst/>
            <a:cxnLst/>
            <a:rect r="r" b="b" t="t" l="l"/>
            <a:pathLst>
              <a:path h="172241" w="173324">
                <a:moveTo>
                  <a:pt x="0" y="0"/>
                </a:moveTo>
                <a:lnTo>
                  <a:pt x="173324" y="0"/>
                </a:lnTo>
                <a:lnTo>
                  <a:pt x="173324" y="172241"/>
                </a:lnTo>
                <a:lnTo>
                  <a:pt x="0" y="172241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3" id="53"/>
          <p:cNvSpPr/>
          <p:nvPr/>
        </p:nvSpPr>
        <p:spPr>
          <a:xfrm flipH="false" flipV="false" rot="0">
            <a:off x="15298114" y="185893"/>
            <a:ext cx="123978" cy="123203"/>
          </a:xfrm>
          <a:custGeom>
            <a:avLst/>
            <a:gdLst/>
            <a:ahLst/>
            <a:cxnLst/>
            <a:rect r="r" b="b" t="t" l="l"/>
            <a:pathLst>
              <a:path h="123203" w="123978">
                <a:moveTo>
                  <a:pt x="0" y="0"/>
                </a:moveTo>
                <a:lnTo>
                  <a:pt x="123978" y="0"/>
                </a:lnTo>
                <a:lnTo>
                  <a:pt x="123978" y="123203"/>
                </a:lnTo>
                <a:lnTo>
                  <a:pt x="0" y="123203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4" id="54"/>
          <p:cNvSpPr/>
          <p:nvPr/>
        </p:nvSpPr>
        <p:spPr>
          <a:xfrm flipH="false" flipV="false" rot="0">
            <a:off x="17934696" y="1688967"/>
            <a:ext cx="128138" cy="132613"/>
          </a:xfrm>
          <a:custGeom>
            <a:avLst/>
            <a:gdLst/>
            <a:ahLst/>
            <a:cxnLst/>
            <a:rect r="r" b="b" t="t" l="l"/>
            <a:pathLst>
              <a:path h="132613" w="128138">
                <a:moveTo>
                  <a:pt x="0" y="0"/>
                </a:moveTo>
                <a:lnTo>
                  <a:pt x="128137" y="0"/>
                </a:lnTo>
                <a:lnTo>
                  <a:pt x="128137" y="132614"/>
                </a:lnTo>
                <a:lnTo>
                  <a:pt x="0" y="132614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5" id="55"/>
          <p:cNvSpPr/>
          <p:nvPr/>
        </p:nvSpPr>
        <p:spPr>
          <a:xfrm flipH="false" flipV="false" rot="-2700000">
            <a:off x="17714440" y="2602934"/>
            <a:ext cx="128138" cy="132613"/>
          </a:xfrm>
          <a:custGeom>
            <a:avLst/>
            <a:gdLst/>
            <a:ahLst/>
            <a:cxnLst/>
            <a:rect r="r" b="b" t="t" l="l"/>
            <a:pathLst>
              <a:path h="132613" w="128138">
                <a:moveTo>
                  <a:pt x="0" y="0"/>
                </a:moveTo>
                <a:lnTo>
                  <a:pt x="128138" y="0"/>
                </a:lnTo>
                <a:lnTo>
                  <a:pt x="128138" y="132614"/>
                </a:lnTo>
                <a:lnTo>
                  <a:pt x="0" y="132614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6" id="56"/>
          <p:cNvSpPr/>
          <p:nvPr/>
        </p:nvSpPr>
        <p:spPr>
          <a:xfrm flipH="false" flipV="false" rot="5325243">
            <a:off x="18416652" y="1378396"/>
            <a:ext cx="148807" cy="142855"/>
          </a:xfrm>
          <a:custGeom>
            <a:avLst/>
            <a:gdLst/>
            <a:ahLst/>
            <a:cxnLst/>
            <a:rect r="r" b="b" t="t" l="l"/>
            <a:pathLst>
              <a:path h="142855" w="148807">
                <a:moveTo>
                  <a:pt x="0" y="0"/>
                </a:moveTo>
                <a:lnTo>
                  <a:pt x="148808" y="0"/>
                </a:lnTo>
                <a:lnTo>
                  <a:pt x="148808" y="142855"/>
                </a:lnTo>
                <a:lnTo>
                  <a:pt x="0" y="142855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7" id="57"/>
          <p:cNvSpPr/>
          <p:nvPr/>
        </p:nvSpPr>
        <p:spPr>
          <a:xfrm flipH="false" flipV="false" rot="5325243">
            <a:off x="15833579" y="1827071"/>
            <a:ext cx="181095" cy="173851"/>
          </a:xfrm>
          <a:custGeom>
            <a:avLst/>
            <a:gdLst/>
            <a:ahLst/>
            <a:cxnLst/>
            <a:rect r="r" b="b" t="t" l="l"/>
            <a:pathLst>
              <a:path h="173851" w="181095">
                <a:moveTo>
                  <a:pt x="0" y="0"/>
                </a:moveTo>
                <a:lnTo>
                  <a:pt x="181095" y="0"/>
                </a:lnTo>
                <a:lnTo>
                  <a:pt x="181095" y="173852"/>
                </a:lnTo>
                <a:lnTo>
                  <a:pt x="0" y="173852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8" id="58"/>
          <p:cNvSpPr/>
          <p:nvPr/>
        </p:nvSpPr>
        <p:spPr>
          <a:xfrm flipH="false" flipV="false" rot="0">
            <a:off x="18815913" y="1525763"/>
            <a:ext cx="62962" cy="61703"/>
          </a:xfrm>
          <a:custGeom>
            <a:avLst/>
            <a:gdLst/>
            <a:ahLst/>
            <a:cxnLst/>
            <a:rect r="r" b="b" t="t" l="l"/>
            <a:pathLst>
              <a:path h="61703" w="62962">
                <a:moveTo>
                  <a:pt x="0" y="0"/>
                </a:moveTo>
                <a:lnTo>
                  <a:pt x="62962" y="0"/>
                </a:lnTo>
                <a:lnTo>
                  <a:pt x="62962" y="61703"/>
                </a:lnTo>
                <a:lnTo>
                  <a:pt x="0" y="61703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9" id="59"/>
          <p:cNvSpPr/>
          <p:nvPr/>
        </p:nvSpPr>
        <p:spPr>
          <a:xfrm flipH="false" flipV="false" rot="0">
            <a:off x="16399820" y="2492319"/>
            <a:ext cx="62962" cy="61703"/>
          </a:xfrm>
          <a:custGeom>
            <a:avLst/>
            <a:gdLst/>
            <a:ahLst/>
            <a:cxnLst/>
            <a:rect r="r" b="b" t="t" l="l"/>
            <a:pathLst>
              <a:path h="61703" w="62962">
                <a:moveTo>
                  <a:pt x="0" y="0"/>
                </a:moveTo>
                <a:lnTo>
                  <a:pt x="62962" y="0"/>
                </a:lnTo>
                <a:lnTo>
                  <a:pt x="62962" y="61703"/>
                </a:lnTo>
                <a:lnTo>
                  <a:pt x="0" y="61703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0" id="60"/>
          <p:cNvSpPr/>
          <p:nvPr/>
        </p:nvSpPr>
        <p:spPr>
          <a:xfrm flipH="false" flipV="false" rot="0">
            <a:off x="15508754" y="2058961"/>
            <a:ext cx="62962" cy="61703"/>
          </a:xfrm>
          <a:custGeom>
            <a:avLst/>
            <a:gdLst/>
            <a:ahLst/>
            <a:cxnLst/>
            <a:rect r="r" b="b" t="t" l="l"/>
            <a:pathLst>
              <a:path h="61703" w="62962">
                <a:moveTo>
                  <a:pt x="0" y="0"/>
                </a:moveTo>
                <a:lnTo>
                  <a:pt x="62962" y="0"/>
                </a:lnTo>
                <a:lnTo>
                  <a:pt x="62962" y="61702"/>
                </a:lnTo>
                <a:lnTo>
                  <a:pt x="0" y="61702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1" id="61"/>
          <p:cNvSpPr/>
          <p:nvPr/>
        </p:nvSpPr>
        <p:spPr>
          <a:xfrm flipH="false" flipV="false" rot="0">
            <a:off x="17165597" y="3195030"/>
            <a:ext cx="62962" cy="61703"/>
          </a:xfrm>
          <a:custGeom>
            <a:avLst/>
            <a:gdLst/>
            <a:ahLst/>
            <a:cxnLst/>
            <a:rect r="r" b="b" t="t" l="l"/>
            <a:pathLst>
              <a:path h="61703" w="62962">
                <a:moveTo>
                  <a:pt x="0" y="0"/>
                </a:moveTo>
                <a:lnTo>
                  <a:pt x="62962" y="0"/>
                </a:lnTo>
                <a:lnTo>
                  <a:pt x="62962" y="61703"/>
                </a:lnTo>
                <a:lnTo>
                  <a:pt x="0" y="61703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2" id="62"/>
          <p:cNvSpPr/>
          <p:nvPr/>
        </p:nvSpPr>
        <p:spPr>
          <a:xfrm flipH="false" flipV="false" rot="0">
            <a:off x="15826469" y="3273394"/>
            <a:ext cx="62962" cy="61703"/>
          </a:xfrm>
          <a:custGeom>
            <a:avLst/>
            <a:gdLst/>
            <a:ahLst/>
            <a:cxnLst/>
            <a:rect r="r" b="b" t="t" l="l"/>
            <a:pathLst>
              <a:path h="61703" w="62962">
                <a:moveTo>
                  <a:pt x="0" y="0"/>
                </a:moveTo>
                <a:lnTo>
                  <a:pt x="62962" y="0"/>
                </a:lnTo>
                <a:lnTo>
                  <a:pt x="62962" y="61702"/>
                </a:lnTo>
                <a:lnTo>
                  <a:pt x="0" y="61702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3" id="63"/>
          <p:cNvSpPr/>
          <p:nvPr/>
        </p:nvSpPr>
        <p:spPr>
          <a:xfrm flipH="false" flipV="false" rot="0">
            <a:off x="15678107" y="341546"/>
            <a:ext cx="100278" cy="76211"/>
          </a:xfrm>
          <a:custGeom>
            <a:avLst/>
            <a:gdLst/>
            <a:ahLst/>
            <a:cxnLst/>
            <a:rect r="r" b="b" t="t" l="l"/>
            <a:pathLst>
              <a:path h="76211" w="100278">
                <a:moveTo>
                  <a:pt x="0" y="0"/>
                </a:moveTo>
                <a:lnTo>
                  <a:pt x="100278" y="0"/>
                </a:lnTo>
                <a:lnTo>
                  <a:pt x="100278" y="76212"/>
                </a:lnTo>
                <a:lnTo>
                  <a:pt x="0" y="76212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4" id="64"/>
          <p:cNvSpPr/>
          <p:nvPr/>
        </p:nvSpPr>
        <p:spPr>
          <a:xfrm flipH="false" flipV="false" rot="0">
            <a:off x="18317750" y="184870"/>
            <a:ext cx="100278" cy="76211"/>
          </a:xfrm>
          <a:custGeom>
            <a:avLst/>
            <a:gdLst/>
            <a:ahLst/>
            <a:cxnLst/>
            <a:rect r="r" b="b" t="t" l="l"/>
            <a:pathLst>
              <a:path h="76211" w="100278">
                <a:moveTo>
                  <a:pt x="0" y="0"/>
                </a:moveTo>
                <a:lnTo>
                  <a:pt x="100278" y="0"/>
                </a:lnTo>
                <a:lnTo>
                  <a:pt x="100278" y="76211"/>
                </a:lnTo>
                <a:lnTo>
                  <a:pt x="0" y="76211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5" id="65"/>
          <p:cNvSpPr/>
          <p:nvPr/>
        </p:nvSpPr>
        <p:spPr>
          <a:xfrm flipH="false" flipV="false" rot="0">
            <a:off x="15471438" y="2602934"/>
            <a:ext cx="100278" cy="76211"/>
          </a:xfrm>
          <a:custGeom>
            <a:avLst/>
            <a:gdLst/>
            <a:ahLst/>
            <a:cxnLst/>
            <a:rect r="r" b="b" t="t" l="l"/>
            <a:pathLst>
              <a:path h="76211" w="100278">
                <a:moveTo>
                  <a:pt x="0" y="0"/>
                </a:moveTo>
                <a:lnTo>
                  <a:pt x="100278" y="0"/>
                </a:lnTo>
                <a:lnTo>
                  <a:pt x="100278" y="76211"/>
                </a:lnTo>
                <a:lnTo>
                  <a:pt x="0" y="76211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6" id="66"/>
          <p:cNvSpPr/>
          <p:nvPr/>
        </p:nvSpPr>
        <p:spPr>
          <a:xfrm flipH="false" flipV="false" rot="0">
            <a:off x="16990508" y="3149670"/>
            <a:ext cx="100278" cy="76211"/>
          </a:xfrm>
          <a:custGeom>
            <a:avLst/>
            <a:gdLst/>
            <a:ahLst/>
            <a:cxnLst/>
            <a:rect r="r" b="b" t="t" l="l"/>
            <a:pathLst>
              <a:path h="76211" w="100278">
                <a:moveTo>
                  <a:pt x="0" y="0"/>
                </a:moveTo>
                <a:lnTo>
                  <a:pt x="100278" y="0"/>
                </a:lnTo>
                <a:lnTo>
                  <a:pt x="100278" y="76212"/>
                </a:lnTo>
                <a:lnTo>
                  <a:pt x="0" y="76212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7" id="67"/>
          <p:cNvSpPr/>
          <p:nvPr/>
        </p:nvSpPr>
        <p:spPr>
          <a:xfrm flipH="false" flipV="false" rot="1995934">
            <a:off x="17069317" y="1449824"/>
            <a:ext cx="159243" cy="136551"/>
          </a:xfrm>
          <a:custGeom>
            <a:avLst/>
            <a:gdLst/>
            <a:ahLst/>
            <a:cxnLst/>
            <a:rect r="r" b="b" t="t" l="l"/>
            <a:pathLst>
              <a:path h="136551" w="159243">
                <a:moveTo>
                  <a:pt x="0" y="0"/>
                </a:moveTo>
                <a:lnTo>
                  <a:pt x="159242" y="0"/>
                </a:lnTo>
                <a:lnTo>
                  <a:pt x="159242" y="136550"/>
                </a:lnTo>
                <a:lnTo>
                  <a:pt x="0" y="136550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8" id="68"/>
          <p:cNvSpPr/>
          <p:nvPr/>
        </p:nvSpPr>
        <p:spPr>
          <a:xfrm flipH="false" flipV="false" rot="4217487">
            <a:off x="16410150" y="1480223"/>
            <a:ext cx="205376" cy="176110"/>
          </a:xfrm>
          <a:custGeom>
            <a:avLst/>
            <a:gdLst/>
            <a:ahLst/>
            <a:cxnLst/>
            <a:rect r="r" b="b" t="t" l="l"/>
            <a:pathLst>
              <a:path h="176110" w="205376">
                <a:moveTo>
                  <a:pt x="0" y="0"/>
                </a:moveTo>
                <a:lnTo>
                  <a:pt x="205376" y="0"/>
                </a:lnTo>
                <a:lnTo>
                  <a:pt x="205376" y="176110"/>
                </a:lnTo>
                <a:lnTo>
                  <a:pt x="0" y="176110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69" id="69"/>
          <p:cNvGrpSpPr/>
          <p:nvPr/>
        </p:nvGrpSpPr>
        <p:grpSpPr>
          <a:xfrm rot="0">
            <a:off x="204266" y="8936649"/>
            <a:ext cx="5270300" cy="3985109"/>
            <a:chOff x="0" y="0"/>
            <a:chExt cx="7027066" cy="5313478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>
                <a:extLst>
                  <a:ext uri="{96DAC541-7B7A-43D3-8B79-37D633B846F1}">
                    <asvg:svgBlip xmlns:asvg="http://schemas.microsoft.com/office/drawing/2016/SVG/main" r:embed="rId5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>
                <a:extLst>
                  <a:ext uri="{96DAC541-7B7A-43D3-8B79-37D633B846F1}">
                    <asvg:svgBlip xmlns:asvg="http://schemas.microsoft.com/office/drawing/2016/SVG/main" r:embed="rId5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>
                <a:extLst>
                  <a:ext uri="{96DAC541-7B7A-43D3-8B79-37D633B846F1}">
                    <asvg:svgBlip xmlns:asvg="http://schemas.microsoft.com/office/drawing/2016/SVG/main" r:embed="rId5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>
                <a:extLst>
                  <a:ext uri="{96DAC541-7B7A-43D3-8B79-37D633B846F1}">
                    <asvg:svgBlip xmlns:asvg="http://schemas.microsoft.com/office/drawing/2016/SVG/main" r:embed="rId6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2" id="112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3" id="113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4" id="114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5" id="115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116" id="116"/>
          <p:cNvSpPr/>
          <p:nvPr/>
        </p:nvSpPr>
        <p:spPr>
          <a:xfrm flipH="true" flipV="false" rot="0">
            <a:off x="15295762" y="1535271"/>
            <a:ext cx="3485640" cy="1782034"/>
          </a:xfrm>
          <a:custGeom>
            <a:avLst/>
            <a:gdLst/>
            <a:ahLst/>
            <a:cxnLst/>
            <a:rect r="r" b="b" t="t" l="l"/>
            <a:pathLst>
              <a:path h="1782034" w="3485640">
                <a:moveTo>
                  <a:pt x="3485641" y="0"/>
                </a:moveTo>
                <a:lnTo>
                  <a:pt x="0" y="0"/>
                </a:lnTo>
                <a:lnTo>
                  <a:pt x="0" y="1782033"/>
                </a:lnTo>
                <a:lnTo>
                  <a:pt x="3485641" y="1782033"/>
                </a:lnTo>
                <a:lnTo>
                  <a:pt x="348564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033952">
            <a:off x="11390417" y="3502234"/>
            <a:ext cx="5423130" cy="4114800"/>
          </a:xfrm>
          <a:custGeom>
            <a:avLst/>
            <a:gdLst/>
            <a:ahLst/>
            <a:cxnLst/>
            <a:rect r="r" b="b" t="t" l="l"/>
            <a:pathLst>
              <a:path h="4114800" w="5423130">
                <a:moveTo>
                  <a:pt x="0" y="0"/>
                </a:moveTo>
                <a:lnTo>
                  <a:pt x="5423130" y="0"/>
                </a:lnTo>
                <a:lnTo>
                  <a:pt x="5423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695820" y="1127817"/>
            <a:ext cx="12159058" cy="259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12000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Supporting </a:t>
            </a:r>
            <a:r>
              <a:rPr lang="en-US" sz="12000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Emotional Intelligence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6653296" y="2813742"/>
            <a:ext cx="3485640" cy="1782034"/>
          </a:xfrm>
          <a:custGeom>
            <a:avLst/>
            <a:gdLst/>
            <a:ahLst/>
            <a:cxnLst/>
            <a:rect r="r" b="b" t="t" l="l"/>
            <a:pathLst>
              <a:path h="1782034" w="3485640">
                <a:moveTo>
                  <a:pt x="3485640" y="0"/>
                </a:moveTo>
                <a:lnTo>
                  <a:pt x="0" y="0"/>
                </a:lnTo>
                <a:lnTo>
                  <a:pt x="0" y="1782034"/>
                </a:lnTo>
                <a:lnTo>
                  <a:pt x="3485640" y="1782034"/>
                </a:lnTo>
                <a:lnTo>
                  <a:pt x="34856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5760966" y="7265746"/>
            <a:ext cx="5270300" cy="3985109"/>
            <a:chOff x="0" y="0"/>
            <a:chExt cx="7027066" cy="53134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0" id="50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1" id="51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52" id="52"/>
          <p:cNvSpPr/>
          <p:nvPr/>
        </p:nvSpPr>
        <p:spPr>
          <a:xfrm flipH="false" flipV="false" rot="0">
            <a:off x="-721033" y="695822"/>
            <a:ext cx="9096280" cy="9258300"/>
          </a:xfrm>
          <a:custGeom>
            <a:avLst/>
            <a:gdLst/>
            <a:ahLst/>
            <a:cxnLst/>
            <a:rect r="r" b="b" t="t" l="l"/>
            <a:pathLst>
              <a:path h="9258300" w="9096280">
                <a:moveTo>
                  <a:pt x="0" y="0"/>
                </a:moveTo>
                <a:lnTo>
                  <a:pt x="9096280" y="0"/>
                </a:lnTo>
                <a:lnTo>
                  <a:pt x="909628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-531246" y="4947342"/>
            <a:ext cx="5808111" cy="5626607"/>
          </a:xfrm>
          <a:custGeom>
            <a:avLst/>
            <a:gdLst/>
            <a:ahLst/>
            <a:cxnLst/>
            <a:rect r="r" b="b" t="t" l="l"/>
            <a:pathLst>
              <a:path h="5626607" w="5808111">
                <a:moveTo>
                  <a:pt x="0" y="0"/>
                </a:moveTo>
                <a:lnTo>
                  <a:pt x="5808110" y="0"/>
                </a:lnTo>
                <a:lnTo>
                  <a:pt x="5808110" y="5626607"/>
                </a:lnTo>
                <a:lnTo>
                  <a:pt x="0" y="5626607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4" id="54"/>
          <p:cNvSpPr/>
          <p:nvPr/>
        </p:nvSpPr>
        <p:spPr>
          <a:xfrm flipH="false" flipV="false" rot="-1659398">
            <a:off x="2983912" y="6287406"/>
            <a:ext cx="5500927" cy="5500927"/>
          </a:xfrm>
          <a:custGeom>
            <a:avLst/>
            <a:gdLst/>
            <a:ahLst/>
            <a:cxnLst/>
            <a:rect r="r" b="b" t="t" l="l"/>
            <a:pathLst>
              <a:path h="5500927" w="5500927">
                <a:moveTo>
                  <a:pt x="0" y="0"/>
                </a:moveTo>
                <a:lnTo>
                  <a:pt x="5500926" y="0"/>
                </a:lnTo>
                <a:lnTo>
                  <a:pt x="5500926" y="5500926"/>
                </a:lnTo>
                <a:lnTo>
                  <a:pt x="0" y="5500926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323710" y="7834541"/>
            <a:ext cx="2831121" cy="2452459"/>
          </a:xfrm>
          <a:custGeom>
            <a:avLst/>
            <a:gdLst/>
            <a:ahLst/>
            <a:cxnLst/>
            <a:rect r="r" b="b" t="t" l="l"/>
            <a:pathLst>
              <a:path h="2452459" w="2831121">
                <a:moveTo>
                  <a:pt x="0" y="0"/>
                </a:moveTo>
                <a:lnTo>
                  <a:pt x="2831121" y="0"/>
                </a:lnTo>
                <a:lnTo>
                  <a:pt x="2831121" y="2452459"/>
                </a:lnTo>
                <a:lnTo>
                  <a:pt x="0" y="2452459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6" id="56"/>
          <p:cNvSpPr/>
          <p:nvPr/>
        </p:nvSpPr>
        <p:spPr>
          <a:xfrm flipH="false" flipV="false" rot="0">
            <a:off x="2052858" y="9060771"/>
            <a:ext cx="1372826" cy="727598"/>
          </a:xfrm>
          <a:custGeom>
            <a:avLst/>
            <a:gdLst/>
            <a:ahLst/>
            <a:cxnLst/>
            <a:rect r="r" b="b" t="t" l="l"/>
            <a:pathLst>
              <a:path h="727598" w="1372826">
                <a:moveTo>
                  <a:pt x="0" y="0"/>
                </a:moveTo>
                <a:lnTo>
                  <a:pt x="1372826" y="0"/>
                </a:lnTo>
                <a:lnTo>
                  <a:pt x="1372826" y="727598"/>
                </a:lnTo>
                <a:lnTo>
                  <a:pt x="0" y="727598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311465">
            <a:off x="1028700" y="5473460"/>
            <a:ext cx="2551214" cy="1588131"/>
          </a:xfrm>
          <a:custGeom>
            <a:avLst/>
            <a:gdLst/>
            <a:ahLst/>
            <a:cxnLst/>
            <a:rect r="r" b="b" t="t" l="l"/>
            <a:pathLst>
              <a:path h="1588131" w="2551214">
                <a:moveTo>
                  <a:pt x="0" y="0"/>
                </a:moveTo>
                <a:lnTo>
                  <a:pt x="2551214" y="0"/>
                </a:lnTo>
                <a:lnTo>
                  <a:pt x="2551214" y="1588131"/>
                </a:lnTo>
                <a:lnTo>
                  <a:pt x="0" y="1588131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-597832">
            <a:off x="4247221" y="6953958"/>
            <a:ext cx="2083387" cy="1294304"/>
          </a:xfrm>
          <a:custGeom>
            <a:avLst/>
            <a:gdLst/>
            <a:ahLst/>
            <a:cxnLst/>
            <a:rect r="r" b="b" t="t" l="l"/>
            <a:pathLst>
              <a:path h="1294304" w="2083387">
                <a:moveTo>
                  <a:pt x="0" y="0"/>
                </a:moveTo>
                <a:lnTo>
                  <a:pt x="2083387" y="0"/>
                </a:lnTo>
                <a:lnTo>
                  <a:pt x="2083387" y="1294304"/>
                </a:lnTo>
                <a:lnTo>
                  <a:pt x="0" y="1294304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9" id="59"/>
          <p:cNvSpPr txBox="true"/>
          <p:nvPr/>
        </p:nvSpPr>
        <p:spPr>
          <a:xfrm rot="0">
            <a:off x="7942250" y="5048250"/>
            <a:ext cx="8912628" cy="927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677"/>
              </a:lnSpc>
              <a:spcBef>
                <a:spcPct val="0"/>
              </a:spcBef>
            </a:pPr>
            <a:r>
              <a:rPr lang="en-US" sz="548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TIPS FOR PARENTS: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10094200" y="6414415"/>
            <a:ext cx="7040193" cy="3010155"/>
            <a:chOff x="0" y="0"/>
            <a:chExt cx="9386924" cy="401354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4143009" cy="4013540"/>
            </a:xfrm>
            <a:custGeom>
              <a:avLst/>
              <a:gdLst/>
              <a:ahLst/>
              <a:cxnLst/>
              <a:rect r="r" b="b" t="t" l="l"/>
              <a:pathLst>
                <a:path h="4013540" w="4143009">
                  <a:moveTo>
                    <a:pt x="0" y="0"/>
                  </a:moveTo>
                  <a:lnTo>
                    <a:pt x="4143009" y="0"/>
                  </a:lnTo>
                  <a:lnTo>
                    <a:pt x="4143009" y="4013540"/>
                  </a:lnTo>
                  <a:lnTo>
                    <a:pt x="0" y="4013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5243915" y="0"/>
              <a:ext cx="4143009" cy="4013540"/>
            </a:xfrm>
            <a:custGeom>
              <a:avLst/>
              <a:gdLst/>
              <a:ahLst/>
              <a:cxnLst/>
              <a:rect r="r" b="b" t="t" l="l"/>
              <a:pathLst>
                <a:path h="4013540" w="4143009">
                  <a:moveTo>
                    <a:pt x="0" y="0"/>
                  </a:moveTo>
                  <a:lnTo>
                    <a:pt x="4143009" y="0"/>
                  </a:lnTo>
                  <a:lnTo>
                    <a:pt x="4143009" y="4013540"/>
                  </a:lnTo>
                  <a:lnTo>
                    <a:pt x="0" y="4013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1485964" y="0"/>
              <a:ext cx="4143009" cy="4013540"/>
            </a:xfrm>
            <a:custGeom>
              <a:avLst/>
              <a:gdLst/>
              <a:ahLst/>
              <a:cxnLst/>
              <a:rect r="r" b="b" t="t" l="l"/>
              <a:pathLst>
                <a:path h="4013540" w="4143009">
                  <a:moveTo>
                    <a:pt x="0" y="0"/>
                  </a:moveTo>
                  <a:lnTo>
                    <a:pt x="4143008" y="0"/>
                  </a:lnTo>
                  <a:lnTo>
                    <a:pt x="4143008" y="4013540"/>
                  </a:lnTo>
                  <a:lnTo>
                    <a:pt x="0" y="4013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3557468" y="0"/>
              <a:ext cx="4143009" cy="4013540"/>
            </a:xfrm>
            <a:custGeom>
              <a:avLst/>
              <a:gdLst/>
              <a:ahLst/>
              <a:cxnLst/>
              <a:rect r="r" b="b" t="t" l="l"/>
              <a:pathLst>
                <a:path h="4013540" w="4143009">
                  <a:moveTo>
                    <a:pt x="0" y="0"/>
                  </a:moveTo>
                  <a:lnTo>
                    <a:pt x="4143008" y="0"/>
                  </a:lnTo>
                  <a:lnTo>
                    <a:pt x="4143008" y="4013540"/>
                  </a:lnTo>
                  <a:lnTo>
                    <a:pt x="0" y="4013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5" id="65"/>
          <p:cNvSpPr txBox="true"/>
          <p:nvPr/>
        </p:nvSpPr>
        <p:spPr>
          <a:xfrm rot="0">
            <a:off x="10858023" y="6697498"/>
            <a:ext cx="6388081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 an example in expressing and managing emotions.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0968015" y="7981228"/>
            <a:ext cx="6128279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Encourage open discussions of feelings and experiences.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0245947" y="3538501"/>
            <a:ext cx="660893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12000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Development</a:t>
            </a:r>
          </a:p>
        </p:txBody>
      </p:sp>
      <p:sp>
        <p:nvSpPr>
          <p:cNvPr name="Freeform 68" id="68"/>
          <p:cNvSpPr/>
          <p:nvPr/>
        </p:nvSpPr>
        <p:spPr>
          <a:xfrm flipH="false" flipV="false" rot="0">
            <a:off x="10284047" y="6877454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0284047" y="8161184"/>
            <a:ext cx="419801" cy="382019"/>
          </a:xfrm>
          <a:custGeom>
            <a:avLst/>
            <a:gdLst/>
            <a:ahLst/>
            <a:cxnLst/>
            <a:rect r="r" b="b" t="t" l="l"/>
            <a:pathLst>
              <a:path h="382019" w="419801">
                <a:moveTo>
                  <a:pt x="0" y="0"/>
                </a:moveTo>
                <a:lnTo>
                  <a:pt x="419801" y="0"/>
                </a:lnTo>
                <a:lnTo>
                  <a:pt x="419801" y="382019"/>
                </a:lnTo>
                <a:lnTo>
                  <a:pt x="0" y="382019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34685">
            <a:off x="3910034" y="1234709"/>
            <a:ext cx="10654285" cy="7817582"/>
          </a:xfrm>
          <a:custGeom>
            <a:avLst/>
            <a:gdLst/>
            <a:ahLst/>
            <a:cxnLst/>
            <a:rect r="r" b="b" t="t" l="l"/>
            <a:pathLst>
              <a:path h="7817582" w="10654285">
                <a:moveTo>
                  <a:pt x="0" y="0"/>
                </a:moveTo>
                <a:lnTo>
                  <a:pt x="10654286" y="0"/>
                </a:lnTo>
                <a:lnTo>
                  <a:pt x="10654286" y="7817582"/>
                </a:lnTo>
                <a:lnTo>
                  <a:pt x="0" y="78175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-2700122" y="2513571"/>
            <a:ext cx="5270300" cy="3985109"/>
            <a:chOff x="0" y="0"/>
            <a:chExt cx="7027066" cy="531347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2" id="32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8" id="48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50" id="50"/>
          <p:cNvSpPr/>
          <p:nvPr/>
        </p:nvSpPr>
        <p:spPr>
          <a:xfrm flipH="false" flipV="false" rot="531487">
            <a:off x="2404675" y="6182705"/>
            <a:ext cx="4326942" cy="5260720"/>
          </a:xfrm>
          <a:custGeom>
            <a:avLst/>
            <a:gdLst/>
            <a:ahLst/>
            <a:cxnLst/>
            <a:rect r="r" b="b" t="t" l="l"/>
            <a:pathLst>
              <a:path h="5260720" w="4326942">
                <a:moveTo>
                  <a:pt x="0" y="0"/>
                </a:moveTo>
                <a:lnTo>
                  <a:pt x="4326943" y="0"/>
                </a:lnTo>
                <a:lnTo>
                  <a:pt x="4326943" y="5260720"/>
                </a:lnTo>
                <a:lnTo>
                  <a:pt x="0" y="5260720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1" id="51"/>
          <p:cNvSpPr/>
          <p:nvPr/>
        </p:nvSpPr>
        <p:spPr>
          <a:xfrm flipH="false" flipV="false" rot="-1967382">
            <a:off x="-904712" y="6912062"/>
            <a:ext cx="3706537" cy="3187621"/>
          </a:xfrm>
          <a:custGeom>
            <a:avLst/>
            <a:gdLst/>
            <a:ahLst/>
            <a:cxnLst/>
            <a:rect r="r" b="b" t="t" l="l"/>
            <a:pathLst>
              <a:path h="3187621" w="3706537">
                <a:moveTo>
                  <a:pt x="0" y="0"/>
                </a:moveTo>
                <a:lnTo>
                  <a:pt x="3706536" y="0"/>
                </a:lnTo>
                <a:lnTo>
                  <a:pt x="3706536" y="3187621"/>
                </a:lnTo>
                <a:lnTo>
                  <a:pt x="0" y="3187621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-661902">
            <a:off x="6606899" y="6362782"/>
            <a:ext cx="5295829" cy="2687633"/>
          </a:xfrm>
          <a:custGeom>
            <a:avLst/>
            <a:gdLst/>
            <a:ahLst/>
            <a:cxnLst/>
            <a:rect r="r" b="b" t="t" l="l"/>
            <a:pathLst>
              <a:path h="2687633" w="5295829">
                <a:moveTo>
                  <a:pt x="0" y="0"/>
                </a:moveTo>
                <a:lnTo>
                  <a:pt x="5295830" y="0"/>
                </a:lnTo>
                <a:lnTo>
                  <a:pt x="5295830" y="2687633"/>
                </a:lnTo>
                <a:lnTo>
                  <a:pt x="0" y="2687633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3" id="53"/>
          <p:cNvSpPr/>
          <p:nvPr/>
        </p:nvSpPr>
        <p:spPr>
          <a:xfrm flipH="false" flipV="false" rot="-1536317">
            <a:off x="9736860" y="8031714"/>
            <a:ext cx="4247535" cy="4114800"/>
          </a:xfrm>
          <a:custGeom>
            <a:avLst/>
            <a:gdLst/>
            <a:ahLst/>
            <a:cxnLst/>
            <a:rect r="r" b="b" t="t" l="l"/>
            <a:pathLst>
              <a:path h="4114800" w="4247535">
                <a:moveTo>
                  <a:pt x="0" y="0"/>
                </a:moveTo>
                <a:lnTo>
                  <a:pt x="4247536" y="0"/>
                </a:lnTo>
                <a:lnTo>
                  <a:pt x="4247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3346870" y="6734582"/>
            <a:ext cx="5095728" cy="4114800"/>
          </a:xfrm>
          <a:custGeom>
            <a:avLst/>
            <a:gdLst/>
            <a:ahLst/>
            <a:cxnLst/>
            <a:rect r="r" b="b" t="t" l="l"/>
            <a:pathLst>
              <a:path h="4114800" w="5095728">
                <a:moveTo>
                  <a:pt x="0" y="0"/>
                </a:moveTo>
                <a:lnTo>
                  <a:pt x="5095727" y="0"/>
                </a:lnTo>
                <a:lnTo>
                  <a:pt x="50957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-1794941">
            <a:off x="15174523" y="4419926"/>
            <a:ext cx="4169553" cy="4233049"/>
          </a:xfrm>
          <a:custGeom>
            <a:avLst/>
            <a:gdLst/>
            <a:ahLst/>
            <a:cxnLst/>
            <a:rect r="r" b="b" t="t" l="l"/>
            <a:pathLst>
              <a:path h="4233049" w="4169553">
                <a:moveTo>
                  <a:pt x="0" y="0"/>
                </a:moveTo>
                <a:lnTo>
                  <a:pt x="4169554" y="0"/>
                </a:lnTo>
                <a:lnTo>
                  <a:pt x="4169554" y="4233049"/>
                </a:lnTo>
                <a:lnTo>
                  <a:pt x="0" y="4233049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56" id="56"/>
          <p:cNvSpPr txBox="true"/>
          <p:nvPr/>
        </p:nvSpPr>
        <p:spPr>
          <a:xfrm rot="0">
            <a:off x="2443952" y="1465990"/>
            <a:ext cx="13400096" cy="2561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000000"/>
                </a:solidFill>
                <a:latin typeface="Boldoa"/>
                <a:ea typeface="Boldoa"/>
                <a:cs typeface="Boldoa"/>
                <a:sym typeface="Boldoa"/>
              </a:rPr>
              <a:t>Emotional intelligence is the      to success!</a:t>
            </a:r>
          </a:p>
        </p:txBody>
      </p:sp>
      <p:sp>
        <p:nvSpPr>
          <p:cNvPr name="Freeform 57" id="57"/>
          <p:cNvSpPr/>
          <p:nvPr/>
        </p:nvSpPr>
        <p:spPr>
          <a:xfrm flipH="false" flipV="false" rot="-1504704">
            <a:off x="9733572" y="6775602"/>
            <a:ext cx="1277235" cy="668952"/>
          </a:xfrm>
          <a:custGeom>
            <a:avLst/>
            <a:gdLst/>
            <a:ahLst/>
            <a:cxnLst/>
            <a:rect r="r" b="b" t="t" l="l"/>
            <a:pathLst>
              <a:path h="668952" w="1277235">
                <a:moveTo>
                  <a:pt x="0" y="0"/>
                </a:moveTo>
                <a:lnTo>
                  <a:pt x="1277235" y="0"/>
                </a:lnTo>
                <a:lnTo>
                  <a:pt x="1277235" y="668952"/>
                </a:lnTo>
                <a:lnTo>
                  <a:pt x="0" y="668952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3934203">
            <a:off x="203353" y="4452041"/>
            <a:ext cx="1740318" cy="2931063"/>
          </a:xfrm>
          <a:custGeom>
            <a:avLst/>
            <a:gdLst/>
            <a:ahLst/>
            <a:cxnLst/>
            <a:rect r="r" b="b" t="t" l="l"/>
            <a:pathLst>
              <a:path h="2931063" w="1740318">
                <a:moveTo>
                  <a:pt x="0" y="0"/>
                </a:moveTo>
                <a:lnTo>
                  <a:pt x="1740318" y="0"/>
                </a:lnTo>
                <a:lnTo>
                  <a:pt x="1740318" y="2931063"/>
                </a:lnTo>
                <a:lnTo>
                  <a:pt x="0" y="2931063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9" id="59"/>
          <p:cNvSpPr/>
          <p:nvPr/>
        </p:nvSpPr>
        <p:spPr>
          <a:xfrm flipH="false" flipV="false" rot="-1491700">
            <a:off x="914641" y="5305506"/>
            <a:ext cx="1298284" cy="733530"/>
          </a:xfrm>
          <a:custGeom>
            <a:avLst/>
            <a:gdLst/>
            <a:ahLst/>
            <a:cxnLst/>
            <a:rect r="r" b="b" t="t" l="l"/>
            <a:pathLst>
              <a:path h="733530" w="1298284">
                <a:moveTo>
                  <a:pt x="0" y="0"/>
                </a:moveTo>
                <a:lnTo>
                  <a:pt x="1298284" y="0"/>
                </a:lnTo>
                <a:lnTo>
                  <a:pt x="1298284" y="733530"/>
                </a:lnTo>
                <a:lnTo>
                  <a:pt x="0" y="733530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6727132">
            <a:off x="5392727" y="10875073"/>
            <a:ext cx="5362616" cy="2781857"/>
          </a:xfrm>
          <a:custGeom>
            <a:avLst/>
            <a:gdLst/>
            <a:ahLst/>
            <a:cxnLst/>
            <a:rect r="r" b="b" t="t" l="l"/>
            <a:pathLst>
              <a:path h="2781857" w="5362616">
                <a:moveTo>
                  <a:pt x="0" y="0"/>
                </a:moveTo>
                <a:lnTo>
                  <a:pt x="5362616" y="0"/>
                </a:lnTo>
                <a:lnTo>
                  <a:pt x="5362616" y="2781857"/>
                </a:lnTo>
                <a:lnTo>
                  <a:pt x="0" y="2781857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1" id="61"/>
          <p:cNvSpPr/>
          <p:nvPr/>
        </p:nvSpPr>
        <p:spPr>
          <a:xfrm flipH="true" flipV="false" rot="1051892">
            <a:off x="16577300" y="5736214"/>
            <a:ext cx="1331990" cy="1232091"/>
          </a:xfrm>
          <a:custGeom>
            <a:avLst/>
            <a:gdLst/>
            <a:ahLst/>
            <a:cxnLst/>
            <a:rect r="r" b="b" t="t" l="l"/>
            <a:pathLst>
              <a:path h="1232091" w="1331990">
                <a:moveTo>
                  <a:pt x="1331990" y="0"/>
                </a:moveTo>
                <a:lnTo>
                  <a:pt x="0" y="0"/>
                </a:lnTo>
                <a:lnTo>
                  <a:pt x="0" y="1232091"/>
                </a:lnTo>
                <a:lnTo>
                  <a:pt x="1331990" y="1232091"/>
                </a:lnTo>
                <a:lnTo>
                  <a:pt x="1331990" y="0"/>
                </a:lnTo>
                <a:close/>
              </a:path>
            </a:pathLst>
          </a:cu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true" flipV="false" rot="0">
            <a:off x="13785706" y="7229151"/>
            <a:ext cx="1003831" cy="954895"/>
          </a:xfrm>
          <a:custGeom>
            <a:avLst/>
            <a:gdLst/>
            <a:ahLst/>
            <a:cxnLst/>
            <a:rect r="r" b="b" t="t" l="l"/>
            <a:pathLst>
              <a:path h="954895" w="1003831">
                <a:moveTo>
                  <a:pt x="1003831" y="0"/>
                </a:moveTo>
                <a:lnTo>
                  <a:pt x="0" y="0"/>
                </a:lnTo>
                <a:lnTo>
                  <a:pt x="0" y="954895"/>
                </a:lnTo>
                <a:lnTo>
                  <a:pt x="1003831" y="954895"/>
                </a:lnTo>
                <a:lnTo>
                  <a:pt x="1003831" y="0"/>
                </a:lnTo>
                <a:close/>
              </a:path>
            </a:pathLst>
          </a:custGeom>
          <a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3" id="63"/>
          <p:cNvGrpSpPr/>
          <p:nvPr/>
        </p:nvGrpSpPr>
        <p:grpSpPr>
          <a:xfrm rot="0">
            <a:off x="14608145" y="-494359"/>
            <a:ext cx="5270300" cy="3985109"/>
            <a:chOff x="0" y="0"/>
            <a:chExt cx="7027066" cy="5313478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5348560" y="1119023"/>
              <a:ext cx="399757" cy="292322"/>
            </a:xfrm>
            <a:custGeom>
              <a:avLst/>
              <a:gdLst/>
              <a:ahLst/>
              <a:cxnLst/>
              <a:rect r="r" b="b" t="t" l="l"/>
              <a:pathLst>
                <a:path h="292322" w="399757">
                  <a:moveTo>
                    <a:pt x="0" y="0"/>
                  </a:moveTo>
                  <a:lnTo>
                    <a:pt x="399757" y="0"/>
                  </a:lnTo>
                  <a:lnTo>
                    <a:pt x="399757" y="292322"/>
                  </a:lnTo>
                  <a:lnTo>
                    <a:pt x="0" y="29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5268459" y="2016753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7"/>
                  </a:lnTo>
                  <a:lnTo>
                    <a:pt x="0" y="199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3292589" y="3937476"/>
              <a:ext cx="217437" cy="199227"/>
            </a:xfrm>
            <a:custGeom>
              <a:avLst/>
              <a:gdLst/>
              <a:ahLst/>
              <a:cxnLst/>
              <a:rect r="r" b="b" t="t" l="l"/>
              <a:pathLst>
                <a:path h="199227" w="217437">
                  <a:moveTo>
                    <a:pt x="0" y="0"/>
                  </a:moveTo>
                  <a:lnTo>
                    <a:pt x="217437" y="0"/>
                  </a:lnTo>
                  <a:lnTo>
                    <a:pt x="217437" y="199226"/>
                  </a:lnTo>
                  <a:lnTo>
                    <a:pt x="0" y="19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7" id="67"/>
            <p:cNvSpPr/>
            <p:nvPr/>
          </p:nvSpPr>
          <p:spPr>
            <a:xfrm flipH="false" flipV="false" rot="1859542">
              <a:off x="2509595" y="2142588"/>
              <a:ext cx="268085" cy="322025"/>
            </a:xfrm>
            <a:custGeom>
              <a:avLst/>
              <a:gdLst/>
              <a:ahLst/>
              <a:cxnLst/>
              <a:rect r="r" b="b" t="t" l="l"/>
              <a:pathLst>
                <a:path h="322025" w="268085">
                  <a:moveTo>
                    <a:pt x="0" y="0"/>
                  </a:moveTo>
                  <a:lnTo>
                    <a:pt x="268086" y="0"/>
                  </a:lnTo>
                  <a:lnTo>
                    <a:pt x="268086" y="322024"/>
                  </a:lnTo>
                  <a:lnTo>
                    <a:pt x="0" y="322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8" id="68"/>
            <p:cNvSpPr/>
            <p:nvPr/>
          </p:nvSpPr>
          <p:spPr>
            <a:xfrm flipH="false" flipV="false" rot="-5494260">
              <a:off x="4131033" y="4897791"/>
              <a:ext cx="180350" cy="216636"/>
            </a:xfrm>
            <a:custGeom>
              <a:avLst/>
              <a:gdLst/>
              <a:ahLst/>
              <a:cxnLst/>
              <a:rect r="r" b="b" t="t" l="l"/>
              <a:pathLst>
                <a:path h="216636" w="180350">
                  <a:moveTo>
                    <a:pt x="0" y="0"/>
                  </a:moveTo>
                  <a:lnTo>
                    <a:pt x="180349" y="0"/>
                  </a:lnTo>
                  <a:lnTo>
                    <a:pt x="180349" y="216637"/>
                  </a:lnTo>
                  <a:lnTo>
                    <a:pt x="0" y="21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4221208" y="2631139"/>
              <a:ext cx="306002" cy="245184"/>
            </a:xfrm>
            <a:custGeom>
              <a:avLst/>
              <a:gdLst/>
              <a:ahLst/>
              <a:cxnLst/>
              <a:rect r="r" b="b" t="t" l="l"/>
              <a:pathLst>
                <a:path h="245184" w="306002">
                  <a:moveTo>
                    <a:pt x="0" y="0"/>
                  </a:moveTo>
                  <a:lnTo>
                    <a:pt x="306002" y="0"/>
                  </a:lnTo>
                  <a:lnTo>
                    <a:pt x="306002" y="245184"/>
                  </a:lnTo>
                  <a:lnTo>
                    <a:pt x="0" y="245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3845860" y="3260854"/>
              <a:ext cx="179268" cy="173441"/>
            </a:xfrm>
            <a:custGeom>
              <a:avLst/>
              <a:gdLst/>
              <a:ahLst/>
              <a:cxnLst/>
              <a:rect r="r" b="b" t="t" l="l"/>
              <a:pathLst>
                <a:path h="173441" w="179268">
                  <a:moveTo>
                    <a:pt x="0" y="0"/>
                  </a:moveTo>
                  <a:lnTo>
                    <a:pt x="179268" y="0"/>
                  </a:lnTo>
                  <a:lnTo>
                    <a:pt x="179268" y="173441"/>
                  </a:lnTo>
                  <a:lnTo>
                    <a:pt x="0" y="173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1" id="71"/>
            <p:cNvSpPr/>
            <p:nvPr/>
          </p:nvSpPr>
          <p:spPr>
            <a:xfrm flipH="false" flipV="false" rot="-4501525">
              <a:off x="3644695" y="4263073"/>
              <a:ext cx="402330" cy="263526"/>
            </a:xfrm>
            <a:custGeom>
              <a:avLst/>
              <a:gdLst/>
              <a:ahLst/>
              <a:cxnLst/>
              <a:rect r="r" b="b" t="t" l="l"/>
              <a:pathLst>
                <a:path h="263526" w="402330">
                  <a:moveTo>
                    <a:pt x="0" y="0"/>
                  </a:moveTo>
                  <a:lnTo>
                    <a:pt x="402330" y="0"/>
                  </a:lnTo>
                  <a:lnTo>
                    <a:pt x="402330" y="263526"/>
                  </a:lnTo>
                  <a:lnTo>
                    <a:pt x="0" y="263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2" id="72"/>
            <p:cNvSpPr/>
            <p:nvPr/>
          </p:nvSpPr>
          <p:spPr>
            <a:xfrm flipH="false" flipV="false" rot="-4501525">
              <a:off x="1566730" y="1193536"/>
              <a:ext cx="245081" cy="160528"/>
            </a:xfrm>
            <a:custGeom>
              <a:avLst/>
              <a:gdLst/>
              <a:ahLst/>
              <a:cxnLst/>
              <a:rect r="r" b="b" t="t" l="l"/>
              <a:pathLst>
                <a:path h="160528" w="245081">
                  <a:moveTo>
                    <a:pt x="0" y="0"/>
                  </a:moveTo>
                  <a:lnTo>
                    <a:pt x="245081" y="0"/>
                  </a:lnTo>
                  <a:lnTo>
                    <a:pt x="245081" y="160528"/>
                  </a:lnTo>
                  <a:lnTo>
                    <a:pt x="0" y="16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3" id="73"/>
            <p:cNvSpPr/>
            <p:nvPr/>
          </p:nvSpPr>
          <p:spPr>
            <a:xfrm flipH="false" flipV="false" rot="-2328482">
              <a:off x="3856984" y="1851748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4" id="74"/>
            <p:cNvSpPr/>
            <p:nvPr/>
          </p:nvSpPr>
          <p:spPr>
            <a:xfrm flipH="false" flipV="false" rot="-2328482">
              <a:off x="2263093" y="415029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6" y="0"/>
                  </a:lnTo>
                  <a:lnTo>
                    <a:pt x="343676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5" id="75"/>
            <p:cNvSpPr/>
            <p:nvPr/>
          </p:nvSpPr>
          <p:spPr>
            <a:xfrm flipH="false" flipV="false" rot="3915828">
              <a:off x="2779634" y="3501956"/>
              <a:ext cx="343677" cy="225108"/>
            </a:xfrm>
            <a:custGeom>
              <a:avLst/>
              <a:gdLst/>
              <a:ahLst/>
              <a:cxnLst/>
              <a:rect r="r" b="b" t="t" l="l"/>
              <a:pathLst>
                <a:path h="225108" w="343677">
                  <a:moveTo>
                    <a:pt x="0" y="0"/>
                  </a:moveTo>
                  <a:lnTo>
                    <a:pt x="343677" y="0"/>
                  </a:lnTo>
                  <a:lnTo>
                    <a:pt x="343677" y="225108"/>
                  </a:lnTo>
                  <a:lnTo>
                    <a:pt x="0" y="225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1260060" y="1787873"/>
              <a:ext cx="375360" cy="354715"/>
            </a:xfrm>
            <a:custGeom>
              <a:avLst/>
              <a:gdLst/>
              <a:ahLst/>
              <a:cxnLst/>
              <a:rect r="r" b="b" t="t" l="l"/>
              <a:pathLst>
                <a:path h="354715" w="375360">
                  <a:moveTo>
                    <a:pt x="0" y="0"/>
                  </a:moveTo>
                  <a:lnTo>
                    <a:pt x="375359" y="0"/>
                  </a:lnTo>
                  <a:lnTo>
                    <a:pt x="375359" y="354715"/>
                  </a:lnTo>
                  <a:lnTo>
                    <a:pt x="0" y="354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6795591" y="900278"/>
              <a:ext cx="231476" cy="218745"/>
            </a:xfrm>
            <a:custGeom>
              <a:avLst/>
              <a:gdLst/>
              <a:ahLst/>
              <a:cxnLst/>
              <a:rect r="r" b="b" t="t" l="l"/>
              <a:pathLst>
                <a:path h="218745" w="231476">
                  <a:moveTo>
                    <a:pt x="0" y="0"/>
                  </a:moveTo>
                  <a:lnTo>
                    <a:pt x="231475" y="0"/>
                  </a:lnTo>
                  <a:lnTo>
                    <a:pt x="231475" y="218745"/>
                  </a:lnTo>
                  <a:lnTo>
                    <a:pt x="0" y="21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4626958" y="3434295"/>
              <a:ext cx="354323" cy="294974"/>
            </a:xfrm>
            <a:custGeom>
              <a:avLst/>
              <a:gdLst/>
              <a:ahLst/>
              <a:cxnLst/>
              <a:rect r="r" b="b" t="t" l="l"/>
              <a:pathLst>
                <a:path h="294974" w="354323">
                  <a:moveTo>
                    <a:pt x="0" y="0"/>
                  </a:moveTo>
                  <a:lnTo>
                    <a:pt x="354323" y="0"/>
                  </a:lnTo>
                  <a:lnTo>
                    <a:pt x="354323" y="294975"/>
                  </a:lnTo>
                  <a:lnTo>
                    <a:pt x="0" y="294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3466985" y="2748675"/>
              <a:ext cx="277873" cy="255296"/>
            </a:xfrm>
            <a:custGeom>
              <a:avLst/>
              <a:gdLst/>
              <a:ahLst/>
              <a:cxnLst/>
              <a:rect r="r" b="b" t="t" l="l"/>
              <a:pathLst>
                <a:path h="255296" w="277873">
                  <a:moveTo>
                    <a:pt x="0" y="0"/>
                  </a:moveTo>
                  <a:lnTo>
                    <a:pt x="277873" y="0"/>
                  </a:lnTo>
                  <a:lnTo>
                    <a:pt x="277873" y="255297"/>
                  </a:lnTo>
                  <a:lnTo>
                    <a:pt x="0" y="25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0" id="80"/>
            <p:cNvSpPr/>
            <p:nvPr/>
          </p:nvSpPr>
          <p:spPr>
            <a:xfrm flipH="false" flipV="false" rot="0">
              <a:off x="3153653" y="5099220"/>
              <a:ext cx="233207" cy="214259"/>
            </a:xfrm>
            <a:custGeom>
              <a:avLst/>
              <a:gdLst/>
              <a:ahLst/>
              <a:cxnLst/>
              <a:rect r="r" b="b" t="t" l="l"/>
              <a:pathLst>
                <a:path h="214259" w="233207">
                  <a:moveTo>
                    <a:pt x="0" y="0"/>
                  </a:moveTo>
                  <a:lnTo>
                    <a:pt x="233206" y="0"/>
                  </a:lnTo>
                  <a:lnTo>
                    <a:pt x="233206" y="214258"/>
                  </a:lnTo>
                  <a:lnTo>
                    <a:pt x="0" y="214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2047343" y="3307462"/>
              <a:ext cx="254941" cy="253666"/>
            </a:xfrm>
            <a:custGeom>
              <a:avLst/>
              <a:gdLst/>
              <a:ahLst/>
              <a:cxnLst/>
              <a:rect r="r" b="b" t="t" l="l"/>
              <a:pathLst>
                <a:path h="253666" w="254941">
                  <a:moveTo>
                    <a:pt x="0" y="0"/>
                  </a:moveTo>
                  <a:lnTo>
                    <a:pt x="254941" y="0"/>
                  </a:lnTo>
                  <a:lnTo>
                    <a:pt x="254941" y="253667"/>
                  </a:lnTo>
                  <a:lnTo>
                    <a:pt x="0" y="25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4668933" y="2748675"/>
              <a:ext cx="210630" cy="209577"/>
            </a:xfrm>
            <a:custGeom>
              <a:avLst/>
              <a:gdLst/>
              <a:ahLst/>
              <a:cxnLst/>
              <a:rect r="r" b="b" t="t" l="l"/>
              <a:pathLst>
                <a:path h="209577" w="210630">
                  <a:moveTo>
                    <a:pt x="0" y="0"/>
                  </a:moveTo>
                  <a:lnTo>
                    <a:pt x="210629" y="0"/>
                  </a:lnTo>
                  <a:lnTo>
                    <a:pt x="210629" y="209577"/>
                  </a:lnTo>
                  <a:lnTo>
                    <a:pt x="0" y="209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3442322" y="2488977"/>
              <a:ext cx="135409" cy="142162"/>
            </a:xfrm>
            <a:custGeom>
              <a:avLst/>
              <a:gdLst/>
              <a:ahLst/>
              <a:cxnLst/>
              <a:rect r="r" b="b" t="t" l="l"/>
              <a:pathLst>
                <a:path h="142162" w="135409">
                  <a:moveTo>
                    <a:pt x="0" y="0"/>
                  </a:moveTo>
                  <a:lnTo>
                    <a:pt x="135409" y="0"/>
                  </a:lnTo>
                  <a:lnTo>
                    <a:pt x="135409" y="142162"/>
                  </a:lnTo>
                  <a:lnTo>
                    <a:pt x="0" y="1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3254049" y="3180629"/>
              <a:ext cx="132810" cy="126833"/>
            </a:xfrm>
            <a:custGeom>
              <a:avLst/>
              <a:gdLst/>
              <a:ahLst/>
              <a:cxnLst/>
              <a:rect r="r" b="b" t="t" l="l"/>
              <a:pathLst>
                <a:path h="126833" w="132810">
                  <a:moveTo>
                    <a:pt x="0" y="0"/>
                  </a:moveTo>
                  <a:lnTo>
                    <a:pt x="132810" y="0"/>
                  </a:lnTo>
                  <a:lnTo>
                    <a:pt x="132810" y="126833"/>
                  </a:lnTo>
                  <a:lnTo>
                    <a:pt x="0" y="12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5268459" y="3071820"/>
              <a:ext cx="180577" cy="172225"/>
            </a:xfrm>
            <a:custGeom>
              <a:avLst/>
              <a:gdLst/>
              <a:ahLst/>
              <a:cxnLst/>
              <a:rect r="r" b="b" t="t" l="l"/>
              <a:pathLst>
                <a:path h="172225" w="180577">
                  <a:moveTo>
                    <a:pt x="0" y="0"/>
                  </a:moveTo>
                  <a:lnTo>
                    <a:pt x="180577" y="0"/>
                  </a:lnTo>
                  <a:lnTo>
                    <a:pt x="180577" y="172226"/>
                  </a:lnTo>
                  <a:lnTo>
                    <a:pt x="0" y="172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2951473" y="815701"/>
              <a:ext cx="293644" cy="280063"/>
            </a:xfrm>
            <a:custGeom>
              <a:avLst/>
              <a:gdLst/>
              <a:ahLst/>
              <a:cxnLst/>
              <a:rect r="r" b="b" t="t" l="l"/>
              <a:pathLst>
                <a:path h="280063" w="293644">
                  <a:moveTo>
                    <a:pt x="0" y="0"/>
                  </a:moveTo>
                  <a:lnTo>
                    <a:pt x="293643" y="0"/>
                  </a:lnTo>
                  <a:lnTo>
                    <a:pt x="293643" y="280062"/>
                  </a:lnTo>
                  <a:lnTo>
                    <a:pt x="0" y="28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7" id="87"/>
            <p:cNvSpPr/>
            <p:nvPr/>
          </p:nvSpPr>
          <p:spPr>
            <a:xfrm flipH="false" flipV="false" rot="0">
              <a:off x="1798472" y="2510647"/>
              <a:ext cx="140132" cy="146161"/>
            </a:xfrm>
            <a:custGeom>
              <a:avLst/>
              <a:gdLst/>
              <a:ahLst/>
              <a:cxnLst/>
              <a:rect r="r" b="b" t="t" l="l"/>
              <a:pathLst>
                <a:path h="146161" w="140132">
                  <a:moveTo>
                    <a:pt x="0" y="0"/>
                  </a:moveTo>
                  <a:lnTo>
                    <a:pt x="140132" y="0"/>
                  </a:lnTo>
                  <a:lnTo>
                    <a:pt x="140132" y="146161"/>
                  </a:lnTo>
                  <a:lnTo>
                    <a:pt x="0" y="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8" id="88"/>
            <p:cNvSpPr/>
            <p:nvPr/>
          </p:nvSpPr>
          <p:spPr>
            <a:xfrm flipH="false" flipV="false" rot="0">
              <a:off x="6120826" y="2748675"/>
              <a:ext cx="166912" cy="167962"/>
            </a:xfrm>
            <a:custGeom>
              <a:avLst/>
              <a:gdLst/>
              <a:ahLst/>
              <a:cxnLst/>
              <a:rect r="r" b="b" t="t" l="l"/>
              <a:pathLst>
                <a:path h="167962" w="166912">
                  <a:moveTo>
                    <a:pt x="0" y="0"/>
                  </a:moveTo>
                  <a:lnTo>
                    <a:pt x="166912" y="0"/>
                  </a:lnTo>
                  <a:lnTo>
                    <a:pt x="166912" y="167962"/>
                  </a:lnTo>
                  <a:lnTo>
                    <a:pt x="0" y="16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4374209" y="3325530"/>
              <a:ext cx="124660" cy="125444"/>
            </a:xfrm>
            <a:custGeom>
              <a:avLst/>
              <a:gdLst/>
              <a:ahLst/>
              <a:cxnLst/>
              <a:rect r="r" b="b" t="t" l="l"/>
              <a:pathLst>
                <a:path h="125444" w="124660">
                  <a:moveTo>
                    <a:pt x="0" y="0"/>
                  </a:moveTo>
                  <a:lnTo>
                    <a:pt x="124660" y="0"/>
                  </a:lnTo>
                  <a:lnTo>
                    <a:pt x="124660" y="125444"/>
                  </a:lnTo>
                  <a:lnTo>
                    <a:pt x="0" y="125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3254049" y="1988928"/>
              <a:ext cx="145229" cy="127438"/>
            </a:xfrm>
            <a:custGeom>
              <a:avLst/>
              <a:gdLst/>
              <a:ahLst/>
              <a:cxnLst/>
              <a:rect r="r" b="b" t="t" l="l"/>
              <a:pathLst>
                <a:path h="127438" w="145229">
                  <a:moveTo>
                    <a:pt x="0" y="0"/>
                  </a:moveTo>
                  <a:lnTo>
                    <a:pt x="145229" y="0"/>
                  </a:lnTo>
                  <a:lnTo>
                    <a:pt x="145229" y="127438"/>
                  </a:lnTo>
                  <a:lnTo>
                    <a:pt x="0" y="1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0" y="1211153"/>
              <a:ext cx="228140" cy="200193"/>
            </a:xfrm>
            <a:custGeom>
              <a:avLst/>
              <a:gdLst/>
              <a:ahLst/>
              <a:cxnLst/>
              <a:rect r="r" b="b" t="t" l="l"/>
              <a:pathLst>
                <a:path h="200193" w="228140">
                  <a:moveTo>
                    <a:pt x="0" y="0"/>
                  </a:moveTo>
                  <a:lnTo>
                    <a:pt x="228140" y="0"/>
                  </a:lnTo>
                  <a:lnTo>
                    <a:pt x="228140" y="200192"/>
                  </a:lnTo>
                  <a:lnTo>
                    <a:pt x="0" y="200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2" id="92"/>
            <p:cNvSpPr/>
            <p:nvPr/>
          </p:nvSpPr>
          <p:spPr>
            <a:xfrm flipH="false" flipV="false" rot="-2449588">
              <a:off x="1570332" y="38088"/>
              <a:ext cx="173021" cy="151826"/>
            </a:xfrm>
            <a:custGeom>
              <a:avLst/>
              <a:gdLst/>
              <a:ahLst/>
              <a:cxnLst/>
              <a:rect r="r" b="b" t="t" l="l"/>
              <a:pathLst>
                <a:path h="151826" w="173021">
                  <a:moveTo>
                    <a:pt x="0" y="0"/>
                  </a:moveTo>
                  <a:lnTo>
                    <a:pt x="173021" y="0"/>
                  </a:lnTo>
                  <a:lnTo>
                    <a:pt x="173021" y="151826"/>
                  </a:lnTo>
                  <a:lnTo>
                    <a:pt x="0" y="1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2302284" y="1597727"/>
              <a:ext cx="231099" cy="229655"/>
            </a:xfrm>
            <a:custGeom>
              <a:avLst/>
              <a:gdLst/>
              <a:ahLst/>
              <a:cxnLst/>
              <a:rect r="r" b="b" t="t" l="l"/>
              <a:pathLst>
                <a:path h="229655" w="231099">
                  <a:moveTo>
                    <a:pt x="0" y="0"/>
                  </a:moveTo>
                  <a:lnTo>
                    <a:pt x="231099" y="0"/>
                  </a:lnTo>
                  <a:lnTo>
                    <a:pt x="231099" y="229655"/>
                  </a:lnTo>
                  <a:lnTo>
                    <a:pt x="0" y="229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2136980" y="506548"/>
              <a:ext cx="165304" cy="164271"/>
            </a:xfrm>
            <a:custGeom>
              <a:avLst/>
              <a:gdLst/>
              <a:ahLst/>
              <a:cxnLst/>
              <a:rect r="r" b="b" t="t" l="l"/>
              <a:pathLst>
                <a:path h="164271" w="165304">
                  <a:moveTo>
                    <a:pt x="0" y="0"/>
                  </a:moveTo>
                  <a:lnTo>
                    <a:pt x="165304" y="0"/>
                  </a:lnTo>
                  <a:lnTo>
                    <a:pt x="165304" y="164271"/>
                  </a:lnTo>
                  <a:lnTo>
                    <a:pt x="0" y="16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5652423" y="2510647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8"/>
                  </a:lnTo>
                  <a:lnTo>
                    <a:pt x="0" y="17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6" id="96"/>
            <p:cNvSpPr/>
            <p:nvPr/>
          </p:nvSpPr>
          <p:spPr>
            <a:xfrm flipH="false" flipV="false" rot="-2700000">
              <a:off x="5358748" y="3729270"/>
              <a:ext cx="170850" cy="176818"/>
            </a:xfrm>
            <a:custGeom>
              <a:avLst/>
              <a:gdLst/>
              <a:ahLst/>
              <a:cxnLst/>
              <a:rect r="r" b="b" t="t" l="l"/>
              <a:pathLst>
                <a:path h="176818" w="170850">
                  <a:moveTo>
                    <a:pt x="0" y="0"/>
                  </a:moveTo>
                  <a:lnTo>
                    <a:pt x="170850" y="0"/>
                  </a:lnTo>
                  <a:lnTo>
                    <a:pt x="170850" y="176817"/>
                  </a:lnTo>
                  <a:lnTo>
                    <a:pt x="0" y="176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7" id="97"/>
            <p:cNvSpPr/>
            <p:nvPr/>
          </p:nvSpPr>
          <p:spPr>
            <a:xfrm flipH="false" flipV="false" rot="5325243">
              <a:off x="6295031" y="2096553"/>
              <a:ext cx="198409" cy="190473"/>
            </a:xfrm>
            <a:custGeom>
              <a:avLst/>
              <a:gdLst/>
              <a:ahLst/>
              <a:cxnLst/>
              <a:rect r="r" b="b" t="t" l="l"/>
              <a:pathLst>
                <a:path h="190473" w="198409">
                  <a:moveTo>
                    <a:pt x="0" y="0"/>
                  </a:moveTo>
                  <a:lnTo>
                    <a:pt x="198410" y="0"/>
                  </a:lnTo>
                  <a:lnTo>
                    <a:pt x="198410" y="190473"/>
                  </a:lnTo>
                  <a:lnTo>
                    <a:pt x="0" y="190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8" id="98"/>
            <p:cNvSpPr/>
            <p:nvPr/>
          </p:nvSpPr>
          <p:spPr>
            <a:xfrm flipH="false" flipV="false" rot="5325243">
              <a:off x="2850934" y="2694786"/>
              <a:ext cx="241460" cy="231802"/>
            </a:xfrm>
            <a:custGeom>
              <a:avLst/>
              <a:gdLst/>
              <a:ahLst/>
              <a:cxnLst/>
              <a:rect r="r" b="b" t="t" l="l"/>
              <a:pathLst>
                <a:path h="231802" w="241460">
                  <a:moveTo>
                    <a:pt x="0" y="0"/>
                  </a:moveTo>
                  <a:lnTo>
                    <a:pt x="241460" y="0"/>
                  </a:lnTo>
                  <a:lnTo>
                    <a:pt x="241460" y="231801"/>
                  </a:lnTo>
                  <a:lnTo>
                    <a:pt x="0" y="231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6827379" y="229304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1"/>
                  </a:lnTo>
                  <a:lnTo>
                    <a:pt x="0" y="82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3605921" y="3581783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1" id="101"/>
            <p:cNvSpPr/>
            <p:nvPr/>
          </p:nvSpPr>
          <p:spPr>
            <a:xfrm flipH="false" flipV="false" rot="0">
              <a:off x="2417834" y="3003972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2" id="102"/>
            <p:cNvSpPr/>
            <p:nvPr/>
          </p:nvSpPr>
          <p:spPr>
            <a:xfrm flipH="false" flipV="false" rot="0">
              <a:off x="4626958" y="4518731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49" y="0"/>
                  </a:lnTo>
                  <a:lnTo>
                    <a:pt x="83949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3" id="103"/>
            <p:cNvSpPr/>
            <p:nvPr/>
          </p:nvSpPr>
          <p:spPr>
            <a:xfrm flipH="false" flipV="false" rot="0">
              <a:off x="2841453" y="4623216"/>
              <a:ext cx="83949" cy="82270"/>
            </a:xfrm>
            <a:custGeom>
              <a:avLst/>
              <a:gdLst/>
              <a:ahLst/>
              <a:cxnLst/>
              <a:rect r="r" b="b" t="t" l="l"/>
              <a:pathLst>
                <a:path h="82270" w="83949">
                  <a:moveTo>
                    <a:pt x="0" y="0"/>
                  </a:moveTo>
                  <a:lnTo>
                    <a:pt x="83950" y="0"/>
                  </a:lnTo>
                  <a:lnTo>
                    <a:pt x="83950" y="82270"/>
                  </a:lnTo>
                  <a:lnTo>
                    <a:pt x="0" y="8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2643638" y="714086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6163161" y="505184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2368079" y="3729270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4393506" y="4458251"/>
              <a:ext cx="133704" cy="101615"/>
            </a:xfrm>
            <a:custGeom>
              <a:avLst/>
              <a:gdLst/>
              <a:ahLst/>
              <a:cxnLst/>
              <a:rect r="r" b="b" t="t" l="l"/>
              <a:pathLst>
                <a:path h="101615" w="133704">
                  <a:moveTo>
                    <a:pt x="0" y="0"/>
                  </a:moveTo>
                  <a:lnTo>
                    <a:pt x="133704" y="0"/>
                  </a:lnTo>
                  <a:lnTo>
                    <a:pt x="133704" y="101615"/>
                  </a:lnTo>
                  <a:lnTo>
                    <a:pt x="0" y="10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8" id="108"/>
            <p:cNvSpPr/>
            <p:nvPr/>
          </p:nvSpPr>
          <p:spPr>
            <a:xfrm flipH="false" flipV="false" rot="1995934">
              <a:off x="4498584" y="2191789"/>
              <a:ext cx="212323" cy="182067"/>
            </a:xfrm>
            <a:custGeom>
              <a:avLst/>
              <a:gdLst/>
              <a:ahLst/>
              <a:cxnLst/>
              <a:rect r="r" b="b" t="t" l="l"/>
              <a:pathLst>
                <a:path h="182067" w="212323">
                  <a:moveTo>
                    <a:pt x="0" y="0"/>
                  </a:moveTo>
                  <a:lnTo>
                    <a:pt x="212323" y="0"/>
                  </a:lnTo>
                  <a:lnTo>
                    <a:pt x="212323" y="182067"/>
                  </a:lnTo>
                  <a:lnTo>
                    <a:pt x="0" y="182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9" id="109"/>
            <p:cNvSpPr/>
            <p:nvPr/>
          </p:nvSpPr>
          <p:spPr>
            <a:xfrm flipH="false" flipV="false" rot="4217487">
              <a:off x="3619695" y="2232322"/>
              <a:ext cx="273834" cy="234813"/>
            </a:xfrm>
            <a:custGeom>
              <a:avLst/>
              <a:gdLst/>
              <a:ahLst/>
              <a:cxnLst/>
              <a:rect r="r" b="b" t="t" l="l"/>
              <a:pathLst>
                <a:path h="234813" w="273834">
                  <a:moveTo>
                    <a:pt x="0" y="0"/>
                  </a:moveTo>
                  <a:lnTo>
                    <a:pt x="273835" y="0"/>
                  </a:lnTo>
                  <a:lnTo>
                    <a:pt x="273835" y="234813"/>
                  </a:lnTo>
                  <a:lnTo>
                    <a:pt x="0" y="234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10" id="110"/>
          <p:cNvSpPr txBox="true"/>
          <p:nvPr/>
        </p:nvSpPr>
        <p:spPr>
          <a:xfrm rot="0">
            <a:off x="2767711" y="4615310"/>
            <a:ext cx="12752577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599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Emotional intelligence helps children become more confident and happy.</a:t>
            </a:r>
          </a:p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b="true" sz="2599" strike="noStrike" u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Continuous support and development will help the child adapt to life.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6145328" y="2675665"/>
            <a:ext cx="2473248" cy="135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594"/>
              </a:lnSpc>
              <a:spcBef>
                <a:spcPct val="0"/>
              </a:spcBef>
            </a:pPr>
            <a:r>
              <a:rPr lang="en-US" sz="11993">
                <a:solidFill>
                  <a:srgbClr val="FF3F2F"/>
                </a:solidFill>
                <a:latin typeface="Boldoa"/>
                <a:ea typeface="Boldoa"/>
                <a:cs typeface="Boldoa"/>
                <a:sym typeface="Boldoa"/>
              </a:rPr>
              <a:t>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DAG3tKfNqyk</dc:identifier>
  <dcterms:modified xsi:type="dcterms:W3CDTF">2011-08-01T06:04:30Z</dcterms:modified>
  <cp:revision>1</cp:revision>
  <dc:title>Emotional Intelligence in Children Presentation </dc:title>
</cp:coreProperties>
</file>