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Atma Medium" charset="1" panose="00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EADFD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2022337"/>
            <a:ext cx="16230600" cy="2488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343"/>
              </a:lnSpc>
            </a:pPr>
            <a:r>
              <a:rPr lang="en-US" b="true" sz="14531">
                <a:solidFill>
                  <a:srgbClr val="2B3244"/>
                </a:solidFill>
                <a:latin typeface="Atma Medium"/>
                <a:ea typeface="Atma Medium"/>
                <a:cs typeface="Atma Medium"/>
                <a:sym typeface="Atma Medium"/>
              </a:rPr>
              <a:t>Feelings &amp; Emotions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883443" y="4666074"/>
            <a:ext cx="2723167" cy="4301228"/>
          </a:xfrm>
          <a:custGeom>
            <a:avLst/>
            <a:gdLst/>
            <a:ahLst/>
            <a:cxnLst/>
            <a:rect r="r" b="b" t="t" l="l"/>
            <a:pathLst>
              <a:path h="4301228" w="2723167">
                <a:moveTo>
                  <a:pt x="0" y="0"/>
                </a:moveTo>
                <a:lnTo>
                  <a:pt x="2723167" y="0"/>
                </a:lnTo>
                <a:lnTo>
                  <a:pt x="2723167" y="4301228"/>
                </a:lnTo>
                <a:lnTo>
                  <a:pt x="0" y="43012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72" b="-14365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825969" y="4666074"/>
            <a:ext cx="2302650" cy="4301228"/>
          </a:xfrm>
          <a:custGeom>
            <a:avLst/>
            <a:gdLst/>
            <a:ahLst/>
            <a:cxnLst/>
            <a:rect r="r" b="b" t="t" l="l"/>
            <a:pathLst>
              <a:path h="4301228" w="2302650">
                <a:moveTo>
                  <a:pt x="0" y="0"/>
                </a:moveTo>
                <a:lnTo>
                  <a:pt x="2302650" y="0"/>
                </a:lnTo>
                <a:lnTo>
                  <a:pt x="2302650" y="4301228"/>
                </a:lnTo>
                <a:lnTo>
                  <a:pt x="0" y="43012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12812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98546" y="4666074"/>
            <a:ext cx="2388459" cy="4301228"/>
          </a:xfrm>
          <a:custGeom>
            <a:avLst/>
            <a:gdLst/>
            <a:ahLst/>
            <a:cxnLst/>
            <a:rect r="r" b="b" t="t" l="l"/>
            <a:pathLst>
              <a:path h="4301228" w="2388459">
                <a:moveTo>
                  <a:pt x="0" y="0"/>
                </a:moveTo>
                <a:lnTo>
                  <a:pt x="2388460" y="0"/>
                </a:lnTo>
                <a:lnTo>
                  <a:pt x="2388460" y="4301228"/>
                </a:lnTo>
                <a:lnTo>
                  <a:pt x="0" y="43012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654" b="-11381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807912" y="5715497"/>
            <a:ext cx="2190831" cy="3251806"/>
          </a:xfrm>
          <a:custGeom>
            <a:avLst/>
            <a:gdLst/>
            <a:ahLst/>
            <a:cxnLst/>
            <a:rect r="r" b="b" t="t" l="l"/>
            <a:pathLst>
              <a:path h="3251806" w="2190831">
                <a:moveTo>
                  <a:pt x="0" y="0"/>
                </a:moveTo>
                <a:lnTo>
                  <a:pt x="2190831" y="0"/>
                </a:lnTo>
                <a:lnTo>
                  <a:pt x="2190831" y="3251805"/>
                </a:lnTo>
                <a:lnTo>
                  <a:pt x="0" y="32518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-4102" b="-2017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5423" y="4666074"/>
            <a:ext cx="2542963" cy="4301228"/>
          </a:xfrm>
          <a:custGeom>
            <a:avLst/>
            <a:gdLst/>
            <a:ahLst/>
            <a:cxnLst/>
            <a:rect r="r" b="b" t="t" l="l"/>
            <a:pathLst>
              <a:path h="4301228" w="2542963">
                <a:moveTo>
                  <a:pt x="0" y="0"/>
                </a:moveTo>
                <a:lnTo>
                  <a:pt x="2542964" y="0"/>
                </a:lnTo>
                <a:lnTo>
                  <a:pt x="2542964" y="4301228"/>
                </a:lnTo>
                <a:lnTo>
                  <a:pt x="0" y="430122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-14901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2406652" y="4666074"/>
            <a:ext cx="2127050" cy="4247273"/>
          </a:xfrm>
          <a:custGeom>
            <a:avLst/>
            <a:gdLst/>
            <a:ahLst/>
            <a:cxnLst/>
            <a:rect r="r" b="b" t="t" l="l"/>
            <a:pathLst>
              <a:path h="4247273" w="2127050">
                <a:moveTo>
                  <a:pt x="2127050" y="0"/>
                </a:moveTo>
                <a:lnTo>
                  <a:pt x="0" y="0"/>
                </a:lnTo>
                <a:lnTo>
                  <a:pt x="0" y="4247273"/>
                </a:lnTo>
                <a:lnTo>
                  <a:pt x="2127050" y="4247273"/>
                </a:lnTo>
                <a:lnTo>
                  <a:pt x="212705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-2599" b="-13952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504787" y="4666074"/>
            <a:ext cx="1899771" cy="4301228"/>
          </a:xfrm>
          <a:custGeom>
            <a:avLst/>
            <a:gdLst/>
            <a:ahLst/>
            <a:cxnLst/>
            <a:rect r="r" b="b" t="t" l="l"/>
            <a:pathLst>
              <a:path h="4301228" w="1899771">
                <a:moveTo>
                  <a:pt x="0" y="0"/>
                </a:moveTo>
                <a:lnTo>
                  <a:pt x="1899770" y="0"/>
                </a:lnTo>
                <a:lnTo>
                  <a:pt x="1899770" y="4301228"/>
                </a:lnTo>
                <a:lnTo>
                  <a:pt x="0" y="430122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-3929" b="-14758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EADFD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840472" y="1441911"/>
            <a:ext cx="4199402" cy="6632933"/>
          </a:xfrm>
          <a:custGeom>
            <a:avLst/>
            <a:gdLst/>
            <a:ahLst/>
            <a:cxnLst/>
            <a:rect r="r" b="b" t="t" l="l"/>
            <a:pathLst>
              <a:path h="6632933" w="4199402">
                <a:moveTo>
                  <a:pt x="0" y="0"/>
                </a:moveTo>
                <a:lnTo>
                  <a:pt x="4199402" y="0"/>
                </a:lnTo>
                <a:lnTo>
                  <a:pt x="4199402" y="6632933"/>
                </a:lnTo>
                <a:lnTo>
                  <a:pt x="0" y="6632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72" b="-14365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7879655" y="1441911"/>
            <a:ext cx="8983522" cy="14117636"/>
          </a:xfrm>
          <a:custGeom>
            <a:avLst/>
            <a:gdLst/>
            <a:ahLst/>
            <a:cxnLst/>
            <a:rect r="r" b="b" t="t" l="l"/>
            <a:pathLst>
              <a:path h="14117636" w="8983522">
                <a:moveTo>
                  <a:pt x="8983523" y="0"/>
                </a:moveTo>
                <a:lnTo>
                  <a:pt x="0" y="0"/>
                </a:lnTo>
                <a:lnTo>
                  <a:pt x="0" y="14117636"/>
                </a:lnTo>
                <a:lnTo>
                  <a:pt x="8983523" y="14117636"/>
                </a:lnTo>
                <a:lnTo>
                  <a:pt x="898352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4748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029830" y="7941494"/>
            <a:ext cx="3827948" cy="127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5"/>
              </a:lnSpc>
            </a:pPr>
            <a:r>
              <a:rPr lang="en-US" b="true" sz="7632">
                <a:solidFill>
                  <a:srgbClr val="2B3244"/>
                </a:solidFill>
                <a:latin typeface="Atma Medium"/>
                <a:ea typeface="Atma Medium"/>
                <a:cs typeface="Atma Medium"/>
                <a:sym typeface="Atma Medium"/>
              </a:rPr>
              <a:t>Ashamed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EADFD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143903" y="1350606"/>
            <a:ext cx="3599801" cy="6724238"/>
          </a:xfrm>
          <a:custGeom>
            <a:avLst/>
            <a:gdLst/>
            <a:ahLst/>
            <a:cxnLst/>
            <a:rect r="r" b="b" t="t" l="l"/>
            <a:pathLst>
              <a:path h="6724238" w="3599801">
                <a:moveTo>
                  <a:pt x="0" y="0"/>
                </a:moveTo>
                <a:lnTo>
                  <a:pt x="3599801" y="0"/>
                </a:lnTo>
                <a:lnTo>
                  <a:pt x="3599801" y="6724238"/>
                </a:lnTo>
                <a:lnTo>
                  <a:pt x="0" y="67242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2812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356178" y="7941494"/>
            <a:ext cx="3175251" cy="127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5"/>
              </a:lnSpc>
            </a:pPr>
            <a:r>
              <a:rPr lang="en-US" b="true" sz="7632">
                <a:solidFill>
                  <a:srgbClr val="2B3244"/>
                </a:solidFill>
                <a:latin typeface="Atma Medium"/>
                <a:ea typeface="Atma Medium"/>
                <a:cs typeface="Atma Medium"/>
                <a:sym typeface="Atma Medium"/>
              </a:rPr>
              <a:t>Jealous</a:t>
            </a:r>
          </a:p>
        </p:txBody>
      </p:sp>
      <p:sp>
        <p:nvSpPr>
          <p:cNvPr name="Freeform 7" id="7"/>
          <p:cNvSpPr/>
          <p:nvPr/>
        </p:nvSpPr>
        <p:spPr>
          <a:xfrm flipH="true" flipV="false" rot="0">
            <a:off x="8513174" y="1293737"/>
            <a:ext cx="7716484" cy="14413984"/>
          </a:xfrm>
          <a:custGeom>
            <a:avLst/>
            <a:gdLst/>
            <a:ahLst/>
            <a:cxnLst/>
            <a:rect r="r" b="b" t="t" l="l"/>
            <a:pathLst>
              <a:path h="14413984" w="7716484">
                <a:moveTo>
                  <a:pt x="7716484" y="0"/>
                </a:moveTo>
                <a:lnTo>
                  <a:pt x="0" y="0"/>
                </a:lnTo>
                <a:lnTo>
                  <a:pt x="0" y="14413984"/>
                </a:lnTo>
                <a:lnTo>
                  <a:pt x="7716484" y="14413984"/>
                </a:lnTo>
                <a:lnTo>
                  <a:pt x="771648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2812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EADFD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183776" y="1679143"/>
            <a:ext cx="3551514" cy="6395701"/>
          </a:xfrm>
          <a:custGeom>
            <a:avLst/>
            <a:gdLst/>
            <a:ahLst/>
            <a:cxnLst/>
            <a:rect r="r" b="b" t="t" l="l"/>
            <a:pathLst>
              <a:path h="6395701" w="3551514">
                <a:moveTo>
                  <a:pt x="0" y="0"/>
                </a:moveTo>
                <a:lnTo>
                  <a:pt x="3551514" y="0"/>
                </a:lnTo>
                <a:lnTo>
                  <a:pt x="3551514" y="6395701"/>
                </a:lnTo>
                <a:lnTo>
                  <a:pt x="0" y="63957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654" b="-11381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8172014" y="1679143"/>
            <a:ext cx="8398804" cy="16736748"/>
          </a:xfrm>
          <a:custGeom>
            <a:avLst/>
            <a:gdLst/>
            <a:ahLst/>
            <a:cxnLst/>
            <a:rect r="r" b="b" t="t" l="l"/>
            <a:pathLst>
              <a:path h="16736748" w="8398804">
                <a:moveTo>
                  <a:pt x="8398805" y="0"/>
                </a:moveTo>
                <a:lnTo>
                  <a:pt x="0" y="0"/>
                </a:lnTo>
                <a:lnTo>
                  <a:pt x="0" y="16736748"/>
                </a:lnTo>
                <a:lnTo>
                  <a:pt x="8398805" y="16736748"/>
                </a:lnTo>
                <a:lnTo>
                  <a:pt x="839880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614855" y="7980392"/>
            <a:ext cx="4657897" cy="127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5"/>
              </a:lnSpc>
            </a:pPr>
            <a:r>
              <a:rPr lang="en-US" b="true" sz="7632">
                <a:solidFill>
                  <a:srgbClr val="2B3244"/>
                </a:solidFill>
                <a:latin typeface="Atma Medium"/>
                <a:ea typeface="Atma Medium"/>
                <a:cs typeface="Atma Medium"/>
                <a:sym typeface="Atma Medium"/>
              </a:rPr>
              <a:t>Aggressive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EADFD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810223" y="7941494"/>
            <a:ext cx="2267161" cy="127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5"/>
              </a:lnSpc>
            </a:pPr>
            <a:r>
              <a:rPr lang="en-US" b="true" sz="7632">
                <a:solidFill>
                  <a:srgbClr val="2B3244"/>
                </a:solidFill>
                <a:latin typeface="Atma Medium"/>
                <a:ea typeface="Atma Medium"/>
                <a:cs typeface="Atma Medium"/>
                <a:sym typeface="Atma Medium"/>
              </a:rPr>
              <a:t>Calm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654275" y="1571233"/>
            <a:ext cx="4381662" cy="6503611"/>
          </a:xfrm>
          <a:custGeom>
            <a:avLst/>
            <a:gdLst/>
            <a:ahLst/>
            <a:cxnLst/>
            <a:rect r="r" b="b" t="t" l="l"/>
            <a:pathLst>
              <a:path h="6503611" w="4381662">
                <a:moveTo>
                  <a:pt x="0" y="0"/>
                </a:moveTo>
                <a:lnTo>
                  <a:pt x="4381662" y="0"/>
                </a:lnTo>
                <a:lnTo>
                  <a:pt x="4381662" y="6503611"/>
                </a:lnTo>
                <a:lnTo>
                  <a:pt x="0" y="6503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4102" b="-20172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7831144" y="1375446"/>
            <a:ext cx="8673766" cy="12874294"/>
          </a:xfrm>
          <a:custGeom>
            <a:avLst/>
            <a:gdLst/>
            <a:ahLst/>
            <a:cxnLst/>
            <a:rect r="r" b="b" t="t" l="l"/>
            <a:pathLst>
              <a:path h="12874294" w="8673766">
                <a:moveTo>
                  <a:pt x="8673767" y="0"/>
                </a:moveTo>
                <a:lnTo>
                  <a:pt x="0" y="0"/>
                </a:lnTo>
                <a:lnTo>
                  <a:pt x="0" y="12874294"/>
                </a:lnTo>
                <a:lnTo>
                  <a:pt x="8673767" y="12874294"/>
                </a:lnTo>
                <a:lnTo>
                  <a:pt x="867376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4102" b="-20172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EADFD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662449" y="7941494"/>
            <a:ext cx="2562710" cy="127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5"/>
              </a:lnSpc>
            </a:pPr>
            <a:r>
              <a:rPr lang="en-US" b="true" sz="7632">
                <a:solidFill>
                  <a:srgbClr val="2B3244"/>
                </a:solidFill>
                <a:latin typeface="Atma Medium"/>
                <a:ea typeface="Atma Medium"/>
                <a:cs typeface="Atma Medium"/>
                <a:sym typeface="Atma Medium"/>
              </a:rPr>
              <a:t>Brave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709798" y="1679143"/>
            <a:ext cx="3781254" cy="6395701"/>
          </a:xfrm>
          <a:custGeom>
            <a:avLst/>
            <a:gdLst/>
            <a:ahLst/>
            <a:cxnLst/>
            <a:rect r="r" b="b" t="t" l="l"/>
            <a:pathLst>
              <a:path h="6395701" w="3781254">
                <a:moveTo>
                  <a:pt x="0" y="0"/>
                </a:moveTo>
                <a:lnTo>
                  <a:pt x="3781253" y="0"/>
                </a:lnTo>
                <a:lnTo>
                  <a:pt x="3781253" y="6395701"/>
                </a:lnTo>
                <a:lnTo>
                  <a:pt x="0" y="63957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4901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8760000" y="1473035"/>
            <a:ext cx="8801067" cy="14886331"/>
          </a:xfrm>
          <a:custGeom>
            <a:avLst/>
            <a:gdLst/>
            <a:ahLst/>
            <a:cxnLst/>
            <a:rect r="r" b="b" t="t" l="l"/>
            <a:pathLst>
              <a:path h="14886331" w="8801067">
                <a:moveTo>
                  <a:pt x="8801068" y="0"/>
                </a:moveTo>
                <a:lnTo>
                  <a:pt x="0" y="0"/>
                </a:lnTo>
                <a:lnTo>
                  <a:pt x="0" y="14886331"/>
                </a:lnTo>
                <a:lnTo>
                  <a:pt x="8801068" y="14886331"/>
                </a:lnTo>
                <a:lnTo>
                  <a:pt x="880106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4901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EADFD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241155" y="7941494"/>
            <a:ext cx="3405298" cy="127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5"/>
              </a:lnSpc>
            </a:pPr>
            <a:r>
              <a:rPr lang="en-US" b="true" sz="7632">
                <a:solidFill>
                  <a:srgbClr val="2B3244"/>
                </a:solidFill>
                <a:latin typeface="Atma Medium"/>
                <a:ea typeface="Atma Medium"/>
                <a:cs typeface="Atma Medium"/>
                <a:sym typeface="Atma Medium"/>
              </a:rPr>
              <a:t>Excited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342308" y="1679143"/>
            <a:ext cx="3202991" cy="6395701"/>
          </a:xfrm>
          <a:custGeom>
            <a:avLst/>
            <a:gdLst/>
            <a:ahLst/>
            <a:cxnLst/>
            <a:rect r="r" b="b" t="t" l="l"/>
            <a:pathLst>
              <a:path h="6395701" w="3202991">
                <a:moveTo>
                  <a:pt x="0" y="0"/>
                </a:moveTo>
                <a:lnTo>
                  <a:pt x="3202991" y="0"/>
                </a:lnTo>
                <a:lnTo>
                  <a:pt x="3202991" y="6395701"/>
                </a:lnTo>
                <a:lnTo>
                  <a:pt x="0" y="63957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2599" b="-13952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7702667" y="1372493"/>
            <a:ext cx="8515580" cy="17003827"/>
          </a:xfrm>
          <a:custGeom>
            <a:avLst/>
            <a:gdLst/>
            <a:ahLst/>
            <a:cxnLst/>
            <a:rect r="r" b="b" t="t" l="l"/>
            <a:pathLst>
              <a:path h="17003827" w="8515580">
                <a:moveTo>
                  <a:pt x="8515580" y="0"/>
                </a:moveTo>
                <a:lnTo>
                  <a:pt x="0" y="0"/>
                </a:lnTo>
                <a:lnTo>
                  <a:pt x="0" y="17003827"/>
                </a:lnTo>
                <a:lnTo>
                  <a:pt x="8515580" y="17003827"/>
                </a:lnTo>
                <a:lnTo>
                  <a:pt x="851558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2599" b="-13952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EADFD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739051" y="7941494"/>
            <a:ext cx="2409506" cy="127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5"/>
              </a:lnSpc>
            </a:pPr>
            <a:r>
              <a:rPr lang="en-US" b="true" sz="7632">
                <a:solidFill>
                  <a:srgbClr val="2B3244"/>
                </a:solidFill>
                <a:latin typeface="Atma Medium"/>
                <a:ea typeface="Atma Medium"/>
                <a:cs typeface="Atma Medium"/>
                <a:sym typeface="Atma Medium"/>
              </a:rPr>
              <a:t>Quiet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473209" y="1537950"/>
            <a:ext cx="2941190" cy="6659082"/>
          </a:xfrm>
          <a:custGeom>
            <a:avLst/>
            <a:gdLst/>
            <a:ahLst/>
            <a:cxnLst/>
            <a:rect r="r" b="b" t="t" l="l"/>
            <a:pathLst>
              <a:path h="6659082" w="2941190">
                <a:moveTo>
                  <a:pt x="0" y="0"/>
                </a:moveTo>
                <a:lnTo>
                  <a:pt x="2941190" y="0"/>
                </a:lnTo>
                <a:lnTo>
                  <a:pt x="2941190" y="6659082"/>
                </a:lnTo>
                <a:lnTo>
                  <a:pt x="0" y="66590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3929" b="-14758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8420760" y="1296602"/>
            <a:ext cx="8366822" cy="18943132"/>
          </a:xfrm>
          <a:custGeom>
            <a:avLst/>
            <a:gdLst/>
            <a:ahLst/>
            <a:cxnLst/>
            <a:rect r="r" b="b" t="t" l="l"/>
            <a:pathLst>
              <a:path h="18943132" w="8366822">
                <a:moveTo>
                  <a:pt x="8366823" y="0"/>
                </a:moveTo>
                <a:lnTo>
                  <a:pt x="0" y="0"/>
                </a:lnTo>
                <a:lnTo>
                  <a:pt x="0" y="18943131"/>
                </a:lnTo>
                <a:lnTo>
                  <a:pt x="8366823" y="18943131"/>
                </a:lnTo>
                <a:lnTo>
                  <a:pt x="836682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3929" b="-14758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EADFD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973502" y="7941494"/>
            <a:ext cx="3940603" cy="127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5"/>
              </a:lnSpc>
            </a:pPr>
            <a:r>
              <a:rPr lang="en-US" b="true" sz="7632">
                <a:solidFill>
                  <a:srgbClr val="2B3244"/>
                </a:solidFill>
                <a:latin typeface="Atma Medium"/>
                <a:ea typeface="Atma Medium"/>
                <a:cs typeface="Atma Medium"/>
                <a:sym typeface="Atma Medium"/>
              </a:rPr>
              <a:t>Energetic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511425" y="1304985"/>
            <a:ext cx="4864757" cy="6769859"/>
          </a:xfrm>
          <a:custGeom>
            <a:avLst/>
            <a:gdLst/>
            <a:ahLst/>
            <a:cxnLst/>
            <a:rect r="r" b="b" t="t" l="l"/>
            <a:pathLst>
              <a:path h="6769859" w="4864757">
                <a:moveTo>
                  <a:pt x="0" y="0"/>
                </a:moveTo>
                <a:lnTo>
                  <a:pt x="4864757" y="0"/>
                </a:lnTo>
                <a:lnTo>
                  <a:pt x="4864757" y="6769859"/>
                </a:lnTo>
                <a:lnTo>
                  <a:pt x="0" y="67698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983" t="0" r="0" b="-17041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5797477" y="-190258"/>
            <a:ext cx="12490523" cy="17381975"/>
          </a:xfrm>
          <a:custGeom>
            <a:avLst/>
            <a:gdLst/>
            <a:ahLst/>
            <a:cxnLst/>
            <a:rect r="r" b="b" t="t" l="l"/>
            <a:pathLst>
              <a:path h="17381975" w="12490523">
                <a:moveTo>
                  <a:pt x="12490523" y="0"/>
                </a:moveTo>
                <a:lnTo>
                  <a:pt x="0" y="0"/>
                </a:lnTo>
                <a:lnTo>
                  <a:pt x="0" y="17381975"/>
                </a:lnTo>
                <a:lnTo>
                  <a:pt x="12490523" y="17381975"/>
                </a:lnTo>
                <a:lnTo>
                  <a:pt x="1249052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983" t="0" r="0" b="-17041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EADFD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142254" y="7941494"/>
            <a:ext cx="3603101" cy="127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5"/>
              </a:lnSpc>
            </a:pPr>
            <a:r>
              <a:rPr lang="en-US" b="true" sz="7632">
                <a:solidFill>
                  <a:srgbClr val="2B3244"/>
                </a:solidFill>
                <a:latin typeface="Atma Medium"/>
                <a:ea typeface="Atma Medium"/>
                <a:cs typeface="Atma Medium"/>
                <a:sym typeface="Atma Medium"/>
              </a:rPr>
              <a:t>Anxious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114467" y="1679143"/>
            <a:ext cx="3595533" cy="6510023"/>
          </a:xfrm>
          <a:custGeom>
            <a:avLst/>
            <a:gdLst/>
            <a:ahLst/>
            <a:cxnLst/>
            <a:rect r="r" b="b" t="t" l="l"/>
            <a:pathLst>
              <a:path h="6510023" w="3595533">
                <a:moveTo>
                  <a:pt x="0" y="0"/>
                </a:moveTo>
                <a:lnTo>
                  <a:pt x="3595533" y="0"/>
                </a:lnTo>
                <a:lnTo>
                  <a:pt x="3595533" y="6510024"/>
                </a:lnTo>
                <a:lnTo>
                  <a:pt x="0" y="6510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6519" b="-13534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7964861" y="1679143"/>
            <a:ext cx="8813111" cy="15956901"/>
          </a:xfrm>
          <a:custGeom>
            <a:avLst/>
            <a:gdLst/>
            <a:ahLst/>
            <a:cxnLst/>
            <a:rect r="r" b="b" t="t" l="l"/>
            <a:pathLst>
              <a:path h="15956901" w="8813111">
                <a:moveTo>
                  <a:pt x="8813111" y="0"/>
                </a:moveTo>
                <a:lnTo>
                  <a:pt x="0" y="0"/>
                </a:lnTo>
                <a:lnTo>
                  <a:pt x="0" y="15956901"/>
                </a:lnTo>
                <a:lnTo>
                  <a:pt x="8813111" y="15956901"/>
                </a:lnTo>
                <a:lnTo>
                  <a:pt x="881311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6519" b="-13534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EADFD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306444" y="7941494"/>
            <a:ext cx="5274720" cy="127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5"/>
              </a:lnSpc>
            </a:pPr>
            <a:r>
              <a:rPr lang="en-US" b="true" sz="7632">
                <a:solidFill>
                  <a:srgbClr val="2B3244"/>
                </a:solidFill>
                <a:latin typeface="Atma Medium"/>
                <a:ea typeface="Atma Medium"/>
                <a:cs typeface="Atma Medium"/>
                <a:sym typeface="Atma Medium"/>
              </a:rPr>
              <a:t>Mischievous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378558" y="1679143"/>
            <a:ext cx="4982627" cy="6395701"/>
          </a:xfrm>
          <a:custGeom>
            <a:avLst/>
            <a:gdLst/>
            <a:ahLst/>
            <a:cxnLst/>
            <a:rect r="r" b="b" t="t" l="l"/>
            <a:pathLst>
              <a:path h="6395701" w="4982627">
                <a:moveTo>
                  <a:pt x="0" y="0"/>
                </a:moveTo>
                <a:lnTo>
                  <a:pt x="4982628" y="0"/>
                </a:lnTo>
                <a:lnTo>
                  <a:pt x="4982628" y="6395701"/>
                </a:lnTo>
                <a:lnTo>
                  <a:pt x="0" y="63957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2423" b="-12242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6538270" y="-4421361"/>
            <a:ext cx="14903178" cy="19129722"/>
          </a:xfrm>
          <a:custGeom>
            <a:avLst/>
            <a:gdLst/>
            <a:ahLst/>
            <a:cxnLst/>
            <a:rect r="r" b="b" t="t" l="l"/>
            <a:pathLst>
              <a:path h="19129722" w="14903178">
                <a:moveTo>
                  <a:pt x="14903178" y="0"/>
                </a:moveTo>
                <a:lnTo>
                  <a:pt x="0" y="0"/>
                </a:lnTo>
                <a:lnTo>
                  <a:pt x="0" y="19129722"/>
                </a:lnTo>
                <a:lnTo>
                  <a:pt x="14903178" y="19129722"/>
                </a:lnTo>
                <a:lnTo>
                  <a:pt x="1490317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2423" b="-12242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EADFD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496193" y="7980392"/>
            <a:ext cx="2895222" cy="127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5"/>
              </a:lnSpc>
            </a:pPr>
            <a:r>
              <a:rPr lang="en-US" b="true" sz="7632">
                <a:solidFill>
                  <a:srgbClr val="2B3244"/>
                </a:solidFill>
                <a:latin typeface="Atma Medium"/>
                <a:ea typeface="Atma Medium"/>
                <a:cs typeface="Atma Medium"/>
                <a:sym typeface="Atma Medium"/>
              </a:rPr>
              <a:t>Funny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654067" y="1617377"/>
            <a:ext cx="2579473" cy="6457467"/>
          </a:xfrm>
          <a:custGeom>
            <a:avLst/>
            <a:gdLst/>
            <a:ahLst/>
            <a:cxnLst/>
            <a:rect r="r" b="b" t="t" l="l"/>
            <a:pathLst>
              <a:path h="6457467" w="2579473">
                <a:moveTo>
                  <a:pt x="0" y="0"/>
                </a:moveTo>
                <a:lnTo>
                  <a:pt x="2579473" y="0"/>
                </a:lnTo>
                <a:lnTo>
                  <a:pt x="2579473" y="6457467"/>
                </a:lnTo>
                <a:lnTo>
                  <a:pt x="0" y="6457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438" b="-12556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8033977" y="1266312"/>
            <a:ext cx="7639868" cy="19125686"/>
          </a:xfrm>
          <a:custGeom>
            <a:avLst/>
            <a:gdLst/>
            <a:ahLst/>
            <a:cxnLst/>
            <a:rect r="r" b="b" t="t" l="l"/>
            <a:pathLst>
              <a:path h="19125686" w="7639868">
                <a:moveTo>
                  <a:pt x="7639868" y="0"/>
                </a:moveTo>
                <a:lnTo>
                  <a:pt x="0" y="0"/>
                </a:lnTo>
                <a:lnTo>
                  <a:pt x="0" y="19125686"/>
                </a:lnTo>
                <a:lnTo>
                  <a:pt x="7639868" y="19125686"/>
                </a:lnTo>
                <a:lnTo>
                  <a:pt x="763986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438" b="-12556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DAG3tBSUV3c</dc:identifier>
  <dcterms:modified xsi:type="dcterms:W3CDTF">2011-08-01T06:04:30Z</dcterms:modified>
  <cp:revision>1</cp:revision>
  <dc:title>Pink Illustrative Feelings and Emotion Recognition SEL Presentation</dc:title>
</cp:coreProperties>
</file>